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ink/ink5.xml" ContentType="application/inkml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6" r:id="rId5"/>
    <p:sldId id="325" r:id="rId6"/>
    <p:sldId id="327" r:id="rId7"/>
    <p:sldId id="328" r:id="rId8"/>
    <p:sldId id="329" r:id="rId9"/>
    <p:sldId id="330" r:id="rId10"/>
    <p:sldId id="337" r:id="rId11"/>
    <p:sldId id="331" r:id="rId12"/>
    <p:sldId id="332" r:id="rId13"/>
    <p:sldId id="333" r:id="rId14"/>
    <p:sldId id="334" r:id="rId15"/>
    <p:sldId id="335" r:id="rId16"/>
    <p:sldId id="296" r:id="rId17"/>
    <p:sldId id="313" r:id="rId18"/>
    <p:sldId id="297" r:id="rId19"/>
    <p:sldId id="298" r:id="rId20"/>
    <p:sldId id="300" r:id="rId21"/>
    <p:sldId id="312" r:id="rId22"/>
    <p:sldId id="304" r:id="rId23"/>
    <p:sldId id="305" r:id="rId24"/>
    <p:sldId id="306" r:id="rId25"/>
    <p:sldId id="314" r:id="rId26"/>
    <p:sldId id="315" r:id="rId27"/>
    <p:sldId id="307" r:id="rId28"/>
    <p:sldId id="316" r:id="rId29"/>
    <p:sldId id="317" r:id="rId30"/>
    <p:sldId id="318" r:id="rId31"/>
    <p:sldId id="320" r:id="rId32"/>
    <p:sldId id="319" r:id="rId33"/>
    <p:sldId id="29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1279016"/>
        <c:axId val="-2025136872"/>
      </c:lineChart>
      <c:catAx>
        <c:axId val="-2001279016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25136872"/>
        <c:crosses val="autoZero"/>
        <c:auto val="1"/>
        <c:lblAlgn val="ctr"/>
        <c:lblOffset val="100"/>
        <c:noMultiLvlLbl val="0"/>
      </c:catAx>
      <c:valAx>
        <c:axId val="-2025136872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012790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0509528"/>
        <c:axId val="-2000939624"/>
      </c:lineChart>
      <c:catAx>
        <c:axId val="-2060509528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00939624"/>
        <c:crosses val="autoZero"/>
        <c:auto val="1"/>
        <c:lblAlgn val="ctr"/>
        <c:lblOffset val="100"/>
        <c:noMultiLvlLbl val="0"/>
      </c:catAx>
      <c:valAx>
        <c:axId val="-2000939624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605095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0:1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2699 512,'0'0'0,"-13"0"0,-15 13 0,2-13 0,0 26 0,-1-13 0,-12 14 0,12 13 0,-12-14 0,-1 27 0,13-13 0,-12-1 0,12 14 0,-12 0 0,26 0 0,-1 0 0,1 0 0,-1 0 0,28 0 0,-1 0 0,1 0 0,12-14 0,14 14 0,-1 0 0,1-13 0,0-14 0,-1 14 0,14 0 0,-13-14 0,-1 14 0,2-14 0,-41-26 0,26 13 0</inkml:trace>
  <inkml:trace contextRef="#ctx0" brushRef="#br0" timeOffset="15908">11231 4273 512,'0'13'0,"0"-13"0,-13 0 0,0 0 0,13 0 0,0-13 0,-14 13 0,-12 0 0,13-13 0,-14 13 0,14 0 0,-26 0 0,-1 13 0,14 0 0,-28-13 0,15 13 0,-1-13 0,1 13 0,-2-13 0,2 14 0,-1-14 0,1 13 0,-1-13 0,14 0 0,-1 0 0,0 0 0,14 0 0,0 0 0,0-13 0,13 13 0,0-14 0,0 14 0,0-13 0</inkml:trace>
  <inkml:trace contextRef="#ctx0" brushRef="#br0" timeOffset="16391">11086 3545 512,'0'0'0,"-13"0"0,-14 0 0,1 0 0,-1 0 0,-13 0 0,1 13 0,-14-13 0,13 0 0,13 0 0,-12 0 0,-1 14 0,14-14 0,-14 0 0,40 0 0,-13 13 0</inkml:trace>
  <inkml:trace contextRef="#ctx0" brushRef="#br0" timeOffset="34744">9816 5873 512,'0'14'0,"13"-14"0,-13 0 0,13 13 0,-13-13 0,0 0 0,14 0 0,-28 0 0,14 0 0,0 0 0,-13 0 0,13 0 0,-13 0 0,0 0 0,-1 0 0,1 0 0,-14 0 0,14 0 0,0 13 0,-13-13 0,-1 0 0,1 0 0,0 0 0,-2 0 0,2 0 0,13-13 0,-13 13 0,12 0 0,1-13 0,0 13 0,13-14 0,-13 1 0,13 0 0,0 0 0,0 0 0,0 0 0,0-1 0,0 1 0,0-14 0,13 1 0,-13 0 0,0-1 0,0 1 0,0-14 0,0 0 0,-13 1 0,13-1 0,0 0 0,0 0 0,13 1 0,-13-1 0,0 14 0,0-14 0,0 0 0,0 0 0,0 1 0,13-14 0,-13 0 0,0 13 0,0-12 0,-13 12 0,13 0 0,0 1 0,-13 12 0,13-13 0,0 14 0,0-1 0,0 1 0,-13 26 0,26-14 0,-13 14 0,0 0 0,0-13 0,13 13 0,-13 0 0,13 0 0,-13 0 0,13 0 0,1 0 0,12 0 0,0 0 0,1 0 0,0 0 0,-1 0 0,14 0 0,-14 0 0,0 0 0,14 0 0,-13 0 0,-1 0 0,-26 0 0,27 13 0</inkml:trace>
  <inkml:trace contextRef="#ctx0" brushRef="#br0" timeOffset="38197">18216 5305 512,'0'0'0,"14"-13"0,-14 13 0,13 0 0,-13-14 0,0 14 0,0 0 0,0 0 0,0 14 0,0-14 0,-13 0 0,-1 0 0,-13 0 0,1-14 0,-14 14 0,1-13 0,-1 13 0,-13 0 0,0-13 0,14 13 0,-1 0 0,1 0 0,-15 0 0,28 0 0,-1 0 0,-12 0 0,13 13 0,-14-13 0,13 0 0,1 0 0,-1 0 0,1 13 0,-1-13 0,1 0 0,-13 0 0,11 14 0,2-14 0,0 0 0,-1 0 0,1 0 0,13 0 0,-27-14 0,13 14 0,1 0 0,-1 0 0,-12 0 0,39 0 0,-40 0 0</inkml:trace>
  <inkml:trace contextRef="#ctx0" brushRef="#br0" timeOffset="57799">18494 4312 512,'0'0'0,"0"14"0,-13-14 0,-14 13 0,14-13 0,-26 13 0,12-13 0,-13 14 0,-13-14 0,1 0 0,-2 0 0,1 0 0,-12 0 0,-2 0 0,1 0 0,-13 0 0,-1 0 0,1 0 0,0 0 0,-1-14 0,14 14 0,-14 0 0,15 0 0,12 0 0,0 0 0,0 0 0,13-13 0,40 13 0,-13 0 0</inkml:trace>
  <inkml:trace contextRef="#ctx0" brushRef="#br0" timeOffset="58332">18428 3585 512,'-26'13'0,"-15"-13"0,2 0 0,-14 13 0,0-13 0,-13 13 0,-13-13 0,26 0 0,-27 0 0,1 0 0,-1 0 0,1 0 0,0 0 0,-14 14 0,1-14 0,-1 0 0,14 13 0,79-13 0,-67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40:21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6442 2328 512,'0'0'0,"0"-13"0,0 0 0,-13 13 0,13 0 0,0 0 0,0 13 0,0 0 0,0 14 0,0-1 0,0 40 0,13-13 0,-13 13 0,14 0 0,-14 1 0,13-15 0,0 15 0,-13-15 0,13-12 0,-13 0 0,-13-14 0,13 1 0,0-14 0,0-13 0,0 0 0,-13 0 0,13-13 0,0-14 0,0-12 0,0 12 0,13-13 0,0 14 0,0 0 0,1-14 0,12 13 0,0 14 0,1-13 0,13 13 0,-27-1 0,27 1 0,-14 0 0,13 13 0,-12 13 0,0 0 0,-1 1 0,1 12 0,-14 0 0,0 1 0,-13 0 0,-13-2 0,0 2 0,-27 0 0,0-14 0,-13 0 0,0-13 0,1 14 0,-2-14 0,15-14 0,-14 14 0,13 0 0,27 0 0,-13 0 0,26-13 0,0 13 0,13-13 0,13-1 0,1 1 0,26 0 0,-53 13 0,39-14 0</inkml:trace>
  <inkml:trace contextRef="#ctx0" brushRef="#br0" timeOffset="316">7025 2765 512,'0'13'0,"13"0"0,-13 14 0,0-1 0,0 0 0,13 1 0,-13-14 0,0 1 0,0-14 0,13 13 0,-13-13 0,0-13 0,0-1 0,0-12 0,0 12 0,0-26 0,0 15 0,13-2 0,0 14 0,1-14 0,12 14 0,0 0 0,14 0 0,0-1 0,13 14 0,-53 0 0,39-13 0</inkml:trace>
  <inkml:trace contextRef="#ctx0" brushRef="#br0" timeOffset="657">7540 2685 512,'-13'14'0,"0"-14"0,0 13 0,-14-13 0,-12 13 0,12 0 0,13 0 0,-12 1 0,26 12 0,0-12 0,0 11 0,26-11 0,1 12 0,0-12 0,26-1 0,-14-13 0,-13 13 0,1-13 0,0-13 0,-14 13 0,0-13 0,-13-14 0,0 14 0,-13-13 0,0-1 0,-14 1 0,0 12 0,1-12 0,13 13 0,0 0 0,13-1 0,0 14 0,0 0 0,13 0 0</inkml:trace>
  <inkml:trace contextRef="#ctx0" brushRef="#br0" timeOffset="1082">7633 2712 512,'0'0'0,"26"13"0,-12 0 0,-1 0 0,0 1 0,0 12 0,0 1 0,1-1 0,-1 0 0,13 1 0,-13-14 0,1 1 0,-1-1 0,1-13 0,-1 0 0,-13-13 0,13-1 0,0 1 0,-13 0 0,0-14 0,13 0 0,-13 2 0,0 11 0,13 1 0,-13 13 0,27 0 0,-14 0 0,13 13 0,1 14 0,13-15 0,-14 15 0,1 0 0,-1-14 0,0 0 0,-12 1 0,-1-14 0,0 0 0,0 0 0,1 0 0,-14-14 0,0 1 0,13 0 0,-13-14 0,0 0 0,13 2 0,-13-2 0,0 27 0,14-27 0</inkml:trace>
  <inkml:trace contextRef="#ctx0" brushRef="#br0" timeOffset="1897">8480 2685 512,'0'0'0,"13"0"0,-13 0 0,0 0 0,0 0 0,-13 0 0,-1 0 0,-12 14 0,0-14 0,-1 13 0,-13 0 0,27-13 0,0 13 0,-1 0 0,14 1 0,14-1 0,-1 0 0,26 14 0,2-15 0,-15 15 0,27-14 0,-27 14 0,14-14 0,-27 14 0,0 0 0,-13-15 0,0 15 0,-26-14 0,-1-13 0,1 13 0,-14-13 0,1-13 0,13 13 0,-2-13 0,15-1 0,13 14 0,13-13 0,1 1 0,13-2 0,-1 14 0,27-13 0,-1 0 0,1-1 0,-13 1 0,13-14 0,-13 14 0,-14-14 0,0 15 0,-12-15 0,0 1 0,-14 12 0,-14-12 0,0 13 0,1 0 0,0 13 0,0 0 0,13 0 0,-13 26 0,13-13 0,-13 27 0,26-13 0,-13 12 0,13-13 0,13 14 0,-13-13 0,15-14 0,-2 1 0,-13-2 0,13-12 0,-12-12 0,25-2 0,-26-12 0,14-1 0,-1 0 0,1 1 0,-14 12 0,14 2 0,12 12 0,1 0 0,-1 0 0,2 12 0,11 2 0,-12 12 0,-1-12 0,15-1 0,-15 0 0,1 1 0,0-1 0,12-13 0,2 0 0,-54 0 0,39-13 0</inkml:trace>
  <inkml:trace contextRef="#ctx0" brushRef="#br0" timeOffset="3695">22079 2407 512,'0'0'0,"0"-12"0,0-2 0,0 1 0,-13-14 0,-27 14 0,14-13 0,-14-1 0,-26 14 0,13 0 0,-13 0 0,-14-1 0,15 14 0,-15 0 0,14 14 0,13-1 0,13 0 0,13 13 0,1-12 0,13-1 0,13 13 0,13 1 0,13-14 0,1 13 0,13 1 0,13-14 0,0 1 0,-1-1 0,2-13 0,12 0 0,-27-13 0,15-1 0,-28 1 0,14-14 0,-27 1 0,13 0 0,-13-1 0,-13 1 0,0-1 0,0 14 0,0 0 0,0 13 0,0-13 0,0 26 0,0 0 0,13 0 0,-13 27 0,27 0 0,-14 12 0,14 2 0,-1 11 0,1 14 0,-1-12 0,1 12 0,-14-12 0,-13-15 0,0 2 0,-13-14 0,-1-1 0,-12-13 0,-14 0 0,14-12 0,-27-14 0,13 0 0,1-14 0,-1-12 0,0 13 0,27-27 0,13 28 0,0-15 0,0 27 0,27-27 0</inkml:trace>
  <inkml:trace contextRef="#ctx0" brushRef="#br0" timeOffset="4102">22516 2526 512,'-14'0'0,"-12"0"0,-13 0 0,-2 14 0,2 12 0,-1-12 0,14 11 0,13 2 0,-1 0 0,14-1 0,14 1 0,12-1 0,-13-13 0,27 14 0,-1-27 0,2 13 0,-2-13 0,1 0 0,-14-13 0,0 0 0,-13-14 0,1 1 0,-14-1 0,-14-13 0,1 15 0,-13-2 0,0 0 0,-1 1 0,1 12 0,0-12 0,26 26 0,-14 0 0</inkml:trace>
  <inkml:trace contextRef="#ctx0" brushRef="#br0" timeOffset="4485">22622 2526 512,'0'0'0,"13"0"0,-13-13 0,13 13 0,-13 0 0,0 0 0,-13 13 0,13-13 0,-13 0 0,-14 14 0,0 12 0,1-12 0,0-1 0,12 14 0,14-2 0,14 15 0,-1-26 0,26 12 0,2 0 0,-2-12 0,1-14 0,-1 13 0,14-13 0,-13-13 0,-13 13 0,-1-14 0,0-12 0,-26 13 0,0 0 0,-13-14 0,0 0 0,-13 2 0,-14-2 0,0 14 0,13-1 0,1 1 0,13 0 0,0 13 0,13 0 0,0 0 0</inkml:trace>
  <inkml:trace contextRef="#ctx0" brushRef="#br0" timeOffset="5541">23111 2566 512,'0'0'0,"0"-13"0,0 13 0,0-13 0,-13 13 0,0 0 0,-14 0 0,-12 13 0,12 0 0,-13 1 0,14-1 0,12 14 0,1-15 0,0 15 0,26-1 0,-13-12 0,13-1 0,14 0 0,-1 0 0,15-13 0,-15 0 0,0 0 0,14 0 0,-14 0 0,14-13 0,-14 13 0,1 13 0,-1-13 0,1 13 0,-14 1 0,13 12 0,-12 13 0,12-12 0,-13 13 0,0 0 0,-13-1 0,-13 1 0,0-13 0,-13-1 0,12-13 0,-12 0 0,13 0 0,-14-13 0,14 0 0,0-13 0,-14 0 0,14-14 0,0 1 0,13-14 0,13 1 0,0-14 0,1 0 0,12 0 0,14 13 0,-1 1 0,1-1 0,13 0 0,-26 1 0,12-1 0,-12 0 0,-14 1 0,-13 12 0,0-13 0,-13 1 0,-14 12 0,1 1 0,0-1 0,-15 14 0,15 13 0,-14 0 0,14 13 0,0 14 0,12-1 0,1 1 0,13 12 0,27 1 0,-1 0 0,0 13 0,27-13 0,1 0 0,11-1 0,-25 1 0,26-14 0,-26 0 0,13-12 0,-27-1 0,1-13 0,-1 0 0,-13-13 0,-13-1 0,-13-12 0,-13 0 0,-1-1 0,1 0 0,0 14 0,-14 1 0,13 12 0,1 12 0,12-12 0,1 27 0,13-14 0,13 14 0,1-14 0,12 26 0,1-25 0,13 12 0,-1 1 0,-13-15 0,27 2 0,-13-1 0,-13-13 0,-1 13 0,14-26 0,-14 13 0,-26 0 0,26 0 0</inkml:trace>
  <inkml:trace contextRef="#ctx0" brushRef="#br0" timeOffset="5727">24090 2805 512,'0'0'0,"0"0"0,0-14 0,-13 14 0,13 0 0,-13-13 0,13 13 0,-14-13 0</inkml:trace>
  <inkml:trace contextRef="#ctx0" brushRef="#br0" timeOffset="6822">24447 2593 512,'0'0'0,"-13"12"0,0-12 0,0 15 0,-14-3 0,0 1 0,1 14 0,0-14 0,12 14 0,14-1 0,0 1 0,14-1 0,12 1 0,0-15 0,1 2 0,0-1 0,12-13 0,1 0 0,-1-13 0,1 13 0,-14-26 0,1 13 0,0-14 0,-1 14 0,-13-14 0,-13 14 0,0-13 0,0 12 0,0 14 0,-13-13 0,13 13 0,-13 0 0,0 13 0,13-13 0,-13 14 0,-1-1 0,1 13 0,13 1 0,0-14 0,0 27 0,0-14 0,27-13 0,-14 0 0,0 1 0,13-1 0,-13-13 0,-13 0 0,0 0 0,14-13 0,-14-1 0,0 1 0,-14-14 0,14 2 0,-13-2 0,0 0 0,0 14 0,0 0 0,13 0 0,0 13 0,13 0 0,-13 0 0,26 13 0,-13 0 0,14 14 0,-14-14 0,0 14 0,0-14 0,1 13 0,-14-26 0,0 13 0,0-13 0,0 13 0,0-26 0,0 13 0,0 0 0,0-13 0,0-1 0,0 2 0,0-15 0,0 1 0,13 12 0,1 1 0,-14 13 0,13-13 0,13 26 0,-13-13 0,1 13 0,12 1 0,-13 12 0,0 1 0,0-15 0,1 15 0,-14-14 0,0 14 0,0-27 0,0 13 0,0-13 0,0 0 0,0 14 0,0-14 0,0 0 0,0 13 0,0-13 0,13 13 0,-13 1 0,13 11 0,-13 2 0,0 0 0,13-1 0,-13 13 0,-13 1 0,13-40 0,0 40 0</inkml:trace>
  <inkml:trace contextRef="#ctx0" brushRef="#br0" timeOffset="19270">16787 6152 512,'0'0'0,"0"0"0,0 0 0,0 0 0,0-14 0,0 14 0,0 0 0,0 0 0,0 0 0,0 14 0,0-14 0,0 0 0,0 13 0,14-1 0,-14 2 0,13 12 0,-13-12 0,13 12 0,-13 1 0,14 0 0,-14-2 0,13 2 0,-13-14 0,0 14 0,0-14 0,0 13 0,0-13 0,0 1 0,0-14 0,0 13 0,0-13 0,-13 0 0,13 0 0,-14 13 0,1-13 0,0 0 0,-1-13 0,-12 13 0,-1 0 0,1 0 0,0 0 0,-1 0 0,-12 0 0,-2 0 0,2 0 0,-14 13 0,14-13 0,-28 14 0,14-2 0,1 2 0,-14-1 0,-1-13 0,1 13 0,-14 1 0,14-1 0,-13-13 0,0 13 0,-1 0 0,-13-13 0,14 14 0,-13-1 0,-1-13 0,1 13 0,-14-13 0,13 0 0,-13 0 0,-12 13 0,25-13 0,-26 0 0,13 0 0,0 13 0,-13-13 0,13 0 0,-13 0 0,0 0 0,13 14 0,-13-14 0,13 0 0,0 13 0,0-13 0,1 0 0,-1 0 0,-13 0 0,26 0 0,-12 0 0,12 0 0,-13 0 0,26 0 0,1 0 0,-13 13 0,25-13 0,1 13 0,-13-13 0,26 0 0,0 13 0,-13 1 0,26-14 0,-13 13 0,27-13 0,-1-13 0,1 13 0,13 0 0,13 0 0,-13 0 0,13 0 0,0 0 0,0 0 0,0-14 0,0 14 0,0-13 0,0 13 0,0-13 0,13 0 0,-13 0 0,0-1 0,13-12 0,0 13 0,0-14 0,-13 14 0,0-13 0,0-1 0,0 14 0,-13-13 0,13-1 0,0 0 0,0-12 0,0 13 0,0-1 0,-13 0 0,13 2 0,0-2 0,0 0 0,13 1 0,-13-1 0,0 27 0,0-13 0</inkml:trace>
  <inkml:trace contextRef="#ctx0" brushRef="#br0" timeOffset="19661">13903 6826 512,'14'-13'0,"-1"0"0,0-14 0,-13 14 0,26-1 0,-26-12 0,14 13 0,-1 0 0,1-1 0,-1 14 0,-13 0 0,13-13 0</inkml:trace>
  <inkml:trace contextRef="#ctx0" brushRef="#br0" timeOffset="20342">13996 6667 512,'0'0'0,"-13"-13"0,13 13 0,0 0 0,0 0 0,0 13 0,0 0 0,0 1 0,0 12 0,0 14 0,0 0 0,0 13 0,13-1 0,-13 1 0,14-13 0,-14 13 0,13-26 0,-13 12 0,0-26 0,13 14 0,-13-14 0,0 0 0,0-13 0,0 0 0,0 0 0,0-13 0,0 13 0,0-13 0</inkml:trace>
  <inkml:trace contextRef="#ctx0" brushRef="#br0" timeOffset="20808">13969 6667 512,'0'0'0,"0"0"0,14 0 0,-1 0 0,1 13 0,-1 1 0,13 12 0,14-13 0,-27 14 0,26-14 0,-12 14 0,-14-14 0,0 0 0,1 0 0,-1-13 0,-13 0 0,0 0 0,-13 0 0,-1-13 0,1 0 0,-13 0 0,-14-14 0,14 14 0,-14-14 0,14 14 0,-14 13 0,26-13 0,-12 13 0,0 0 0,12 13 0,1 0 0,-13 0 0,0 1 0,-1 12 0,0 1 0,-12-1 0,12 1 0,1-1 0,26-26 0,0 27 0</inkml:trace>
  <inkml:trace contextRef="#ctx0" brushRef="#br0" timeOffset="21258">13242 7474 512,'0'-13'0,"0"26"0,0-13 0,0 27 0,0-14 0,0 13 0,0 1 0,0 0 0,13-14 0,1 0 0,-14 0 0,0-13 0,13 0 0,-13 0 0,0-13 0</inkml:trace>
  <inkml:trace contextRef="#ctx0" brushRef="#br0" timeOffset="21466">13334 7395 512,'0'0'0,"0"0"0,0 13 0,0 0 0,14 0 0,-14 1 0,0 12 0,0 1 0,0-1 0,0 1 0,0-1 0,13-12 0,-13-14 0,13 13 0</inkml:trace>
  <inkml:trace contextRef="#ctx0" brushRef="#br0" timeOffset="22073">13784 7594 512,'0'0'0,"0"0"0,0 0 0,-13 13 0,-13 0 0,-1-13 0,1 13 0,13 13 0,-1 1 0,-12-14 0,13 14 0,13-1 0,0-13 0,13 0 0,0-13 0,0 0 0,14 0 0,-14-13 0,13 13 0,1-13 0,-1 0 0,-26-13 0,13 12 0,1-12 0,-14 12 0,0 14 0,0-12 0,0-2 0,0 14 0,0 0 0,0 0 0,0 0 0,0 26 0,13-12 0,1-1 0,12 14 0,-13-1 0,13 13 0,1-12 0,-14 0 0,0 13 0,0-15 0,-13 2 0,-13 0 0,0-1 0,0-13 0,-14 0 0,1-13 0,0 0 0,-1 0 0,0-13 0,1 0 0,13 0 0,13 13 0,-27-27 0</inkml:trace>
  <inkml:trace contextRef="#ctx0" brushRef="#br0" timeOffset="22481">14128 7554 512,'0'0'0,"0"0"0,13 0 0,-26 0 0,0 0 0,0 0 0,0 13 0,-14 14 0,1-14 0,13 13 0,0-12 0,13 12 0,13-13 0,0 0 0,13 1 0,1-14 0,-1 13 0,0-13 0,14-13 0,-27 13 0,14-14 0,0 1 0,-14 13 0,-13-13 0,0-1 0,0 2 0,-27-2 0,1 1 0,-1 0 0,1 0 0,-1 13 0,-12-14 0,26 14 0,-1 0 0,1 0 0,13 0 0,0 0 0</inkml:trace>
  <inkml:trace contextRef="#ctx0" brushRef="#br0" timeOffset="22922">14525 7540 512,'0'0'0,"0"0"0,0 0 0,0 0 0,-13 0 0,-13 14 0,12-14 0,-12 0 0,0 13 0,-1 0 0,13 1 0,1 12 0,13-13 0,0 1 0,13-2 0,1 2 0,13-1 0,-1-13 0,14 0 0,-14 0 0,0 0 0,1-13 0,-14-1 0,27 2 0,-27-2 0,1 1 0,-14 0 0,0 0 0,-14-14 0,1 14 0,0 13 0,-14-14 0,14 1 0,-1 13 0,-12 0 0,13 0 0,0 0 0,13 0 0,-13 0 0</inkml:trace>
  <inkml:trace contextRef="#ctx0" brushRef="#br0" timeOffset="23479">14882 7501 512,'0'0'0,"14"0"0,-14 0 0,0 0 0,0 0 0,-14 0 0,1 0 0,-13 13 0,0 0 0,-15 0 0,15 1 0,0-1 0,12 14 0,1-14 0,13 0 0,0-13 0,13 13 0,1-13 0,12 0 0,0 0 0,15 0 0,-2-13 0,-13 13 0,1 0 0,12-13 0,-12 13 0,0 0 0,-14 13 0,13-13 0,-12 13 0,-1 13 0,0-12 0,-13 12 0,13 14 0,-13-14 0,-13 14 0,13 0 0,-13-13 0,0-2 0,-1 2 0,1 0 0,-13-14 0,12 0 0,1-13 0,0 0 0,-1 0 0,1-13 0,-13-14 0,26 27 0,0-26 0</inkml:trace>
  <inkml:trace contextRef="#ctx0" brushRef="#br0" timeOffset="24153">15015 7249 512,'13'0'0,"-13"0"0,0 0 0,0 14 0,0 12 0,13 0 0,-13 14 0,14 13 0,-1-13 0,0 13 0,-13 0 0,13-13 0,0-1 0,0 1 0,-13-14 0,14 1 0,-14-1 0,0-13 0,0-13 0,0 0 0,0 0 0,0-26 0,13 13 0,-13 0 0,13-1 0,0 1 0,-13 0 0,27-1 0,0 2 0,-1-15 0,0 14 0,1 0 0,-1-14 0,0 14 0,-12-1 0,-1 1 0,0 0 0,-13 0 0,0 0 0,0 13 0,0-14 0,-13 14 0,0 0 0,-14 0 0,14 0 0,-13 14 0,13-1 0,-1 13 0,14-13 0,-13 14 0,26-14 0,-13 14 0,27-14 0,-14 14 0,13-15 0,1 2 0,-1-1 0,1-13 0,13 13 0,-14-13 0,0 0 0,-12 0 0,12-13 0,-26 13 0,13 0 0</inkml:trace>
  <inkml:trace contextRef="#ctx0" brushRef="#br0" timeOffset="24422">15755 7673 512,'0'0'0,"0"0"0,0 0 0,0 0 0,0 0 0,0 0 0,0 0 0,-13-14 0,13 2 0,-13-2 0,13 14 0,0-13 0</inkml:trace>
  <inkml:trace contextRef="#ctx0" brushRef="#br0" timeOffset="24811">16100 7408 512,'0'0'0,"0"0"0,-14 13 0,1-13 0,0 13 0,-13 1 0,-1-1 0,0 14 0,1-14 0,13 13 0,-1 1 0,14-14 0,0 14 0,14-14 0,-1 0 0,0 0 0,27-13 0,-13 14 0,12-14 0,-12 0 0,12-14 0,1 14 0,-40 0 0,40-13 0</inkml:trace>
  <inkml:trace contextRef="#ctx0" brushRef="#br0" timeOffset="25127">16364 7461 512,'0'-13'0,"-13"13"0,-1 0 0,14 0 0,-13 0 0,-13 13 0,13-13 0,0 13 0,-14 1 0,14-1 0,13 13 0,0-13 0,13 1 0,0-1 0,1 0 0,12 1 0,0-14 0,1 0 0,-14 0 0,0-14 0,0 1 0,1 0 0,-14-1 0,0 1 0,0 0 0,-14-13 0,1 12 0,13-12 0,-13 12 0,13 14 0,0-13 0</inkml:trace>
  <inkml:trace contextRef="#ctx0" brushRef="#br0" timeOffset="25743">16496 7434 512,'14'14'0,"-1"-1"0,13 0 0,-13 14 0,-13-14 0,0 13 0,13-12 0,-13-1 0,0 14 0,14-27 0,-14 13 0,0-13 0,0 0 0,0 0 0,0-13 0,0 13 0,0-27 0,14 14 0,-14-14 0,13 1 0,0-1 0,0 14 0,-13 0 0,13-1 0,0 14 0,1 0 0,12 0 0,-13 0 0,0 14 0,1-1 0,-1 0 0,-13 1 0,13-1 0,0 0 0,-13-13 0,0 0 0,14 0 0,-14 0 0,0-13 0,13 13 0,-13-13 0,13-1 0,1-12 0,-14 26 0,13-14 0,0 14 0,0-13 0,0 26 0,14-13 0,-14 14 0,0-1 0,0 14 0,0-1 0,1 0 0,-1 1 0,1-14 0,-14 14 0,13-27 0,0 13 0,-13-13 0,0 0 0,0 0 0,0-13 0,-13 0 0,13-14 0,0 27 0,0-40 0</inkml:trace>
  <inkml:trace contextRef="#ctx0" brushRef="#br0" timeOffset="26017">17065 7024 512,'14'0'0,"-14"0"0,0 0 0,0 0 0,0 14 0,13 12 0,-13 1 0,0-1 0,0 14 0,13-14 0,-13 1 0,13-1 0,0-13 0,0 1 0,1-1 0,-14-13 0,13-13 0,0-1 0,-13 14 0,0-13 0</inkml:trace>
  <inkml:trace contextRef="#ctx0" brushRef="#br0" timeOffset="26175">17184 7064 512,'0'0'0,"0"0"0,0 0 0,0 14 0,0-1 0,0 13 0,13 14 0,-13-14 0,14 27 0,-1 0 0,-13-53 0,13 40 0</inkml:trace>
  <inkml:trace contextRef="#ctx0" brushRef="#br0" timeOffset="28346">9485 5887 512,'0'-14'0,"-13"1"0,0 0 0,-1-13 0,1 13 0,0-14 0,13 14 0,-13-1 0,13-12 0,0 13 0,0-14 0,0 1 0,13-1 0,-13 14 0,13-13 0,0-1 0,14 1 0,-14 0 0,13-1 0,14-13 0,-14 14 0,28-1 0,-2 1 0,-12-14 0,26 14 0,-13-1 0,13 1 0,13-1 0,-25 1 0,25 12 0,-13 1 0,0 0 0,13 0 0,1 13 0,-1 0 0,0 0 0,14 0 0,0 26 0,-13-13 0,12 14 0,-12 0 0,12-1 0,-13 1 0,1 12 0,-1 1 0,-12 13 0,12-14 0,-27 28 0,15-14 0,-14 13 0,-14 0 0,1 0 0,-1 0 0,-12 0 0,0 13 0,-1-12 0,-13-1 0,14 13 0,-27-12 0,0-2 0,-14 2 0,-12-1 0,13 0 0,-13 0 0,-2-13 0,-11 0 0,-1-14 0,-12 1 0,-1 13 0,-14-26 0,1 12 0,1-12 0,-28-1 0,27 1 0,-14-14 0,1 13 0,0-12 0,-1-14 0,14 13 0,-14-13 0,1 0 0,0-13 0,-1-1 0,1 1 0,12-13 0,-12-14 0,-13 14 0,25-14 0,-12 0 0,0 1 0,-1-15 0,15 15 0,-15-14 0,27 0 0,-13-13 0,13 13 0,0 0 0,0-13 0,14 14 0,-14-15 0,13 14 0,13-13 0,14 13 0,0 0 0,0-14 0,13 15 0,13-1 0,0-13 0,27 26 0,0-13 0,13 0 0,13 14 0,13-1 0,14 1 0,13 12 0,12 27 0,15-13 0,-133 13 0,145 0 0</inkml:trace>
  <inkml:trace contextRef="#ctx0" brushRef="#br0" timeOffset="39204">5834 7765 512,'0'0'0,"-13"0"0,0-13 0,-15 13 0,2 0 0,0 0 0,-14 0 0,14 0 0,-1-13 0,-13 13 0,1-13 0,-1 13 0,1-13 0,-1 13 0,-13-14 0,13 14 0,-13 0 0,14-13 0,-15 13 0,15 0 0,-1-13 0,14 13 0,-14 0 0,14-14 0,0 14 0,-15 0 0,15 0 0,-14-12 0,1 12 0,13-14 0,-15 14 0,2-13 0,39 13 0,-27-13 0</inkml:trace>
  <inkml:trace contextRef="#ctx0" brushRef="#br0" timeOffset="41725">6323 9988 512,'13'0'0,"-13"0"0,13 0 0,-13 0 0,0 0 0,0 0 0,0-13 0,0 13 0,0-14 0,-26 1 0,13 0 0,0 13 0,-14-27 0,1 27 0,0-13 0,-15-14 0,2 27 0,-14-12 0,14 12 0,-28-14 0,14 14 0,0 14 0,1-14 0,-15 12 0,14-12 0,1 27 0,-15-14 0,1 0 0,0 1 0,0 12 0,0-12 0,0-1 0,-14 13 0,14-13 0,-13 1 0,-1-1 0,-12 0 0,12 0 0,1-13 0,-13 0 0,-1-13 0,0 0 0,-13 0 0,14-1 0,-14-12 0,14 0 0,-15 12 0,15 1 0,-14 0 0,27 13 0,-14-14 0,1 28 0,12-14 0,1 13 0,0 0 0,12 1 0,1-1 0,13 0 0,13 13 0,1 1 0,-1-1 0,14 1 0,-1-14 0,1 27 0,26-40 0,-26 13 0</inkml:trace>
  <inkml:trace contextRef="#ctx0" brushRef="#br0" timeOffset="52599">6654 12581 512,'0'0'0,"-13"0"0,13 0 0,0 0 0,0 0 0,0 0 0,0 0 0,0 0 0,-13 0 0,13 13 0,-13-13 0,-15 0 0,2-13 0,13 13 0,-13 0 0,-1-14 0,-12 2 0,-1-2 0,0 14 0,0-13 0,-26 13 0,27 0 0,-15-13 0,-12 13 0,1 0 0,11 0 0,-12 0 0,-13-13 0,12 13 0,2 0 0,-1-14 0,-1 14 0,14 0 0,-26 0 0,26 14 0,0-14 0,-13 13 0,66-13 0,-26 0 0</inkml:trace>
  <inkml:trace contextRef="#ctx0" brushRef="#br0" timeOffset="97428">7448 7845 512,'0'0'0,"0"0"0,0 0 0,13 0 0,-13 0 0,0-13 0,13 13 0,0 0 0,1 0 0,-1 0 0,13-14 0,-13 14 0,14 0 0,0 14 0,-1-14 0,0 0 0,1 0 0,12 0 0,1 13 0,13-13 0,-13 0 0,13 13 0,-1-13 0,2 14 0,12-14 0,0 0 0,0 0 0,0 12 0,13-12 0,-12 13 0,25-13 0,-13 14 0,14-14 0,-14 13 0,27-13 0,-13 13 0,0-13 0,12 0 0,-12 14 0,13-14 0,0 0 0,-1 13 0,15-13 0,-14 13 0,-1 0 0,15-13 0,-2 0 0,-12 13 0,26 0 0,-12 1 0,-1-1 0,13-13 0,0 13 0,-12 1 0,-2-2 0,15 2 0,-1-1 0,-13 0 0,14 1 0,-2-1 0,2 0 0,-1 1 0,13-1 0,-25 0 0,25 13 0,-13-13 0,1 1 0,13-1 0,-15 14 0,2-15 0,13 2 0,-14 12 0,13-12 0,-12 12 0,-1-13 0,13 1 0,1 12 0,0-13 0,-1 0 0,-13 14 0,27-14 0,-13 0 0,-1 14 0,0-14 0,14 0 0,0 14 0,13-14 0,-13 14 0,13-14 0,-13 0 0,13 13 0,0-12 0,-13 12 0,12-13 0,1 14 0,-13-14 0,13 0 0,-13 14 0,-1-14 0,1 0 0,0 14 0,0-14 0,0 0 0,-14 14 0,14-14 0,-14 0 0,1 0 0,-14 14 0,0-14 0,1 0 0,-15 0 0,2 1 0,-2-1 0,2 0 0,-14 0 0,13 0 0,-13 1 0,-14-1 0,1 0 0,-14 1 0,13-1 0,-25 0 0,12 0 0,-13 1 0,-12-14 0,11 12 0,-25 2 0,-1-14 0,2 13 0,-15 0 0,1-13 0,-1 14 0,-13-14 0,-13 0 0,0 0 0,13 0 0,-13 0 0,0 0 0,0 0 0,0 0 0,0 0 0,0 0 0,0 0 0,0 13 0,13-13 0,1 0 0,-14 0 0,13 13 0,0-13 0,-13 13 0,14-13 0,-1 0 0,-13 0 0,0 0 0,0 0 0,13 0 0,-13 13 0,0-13 0,13 0 0,14 13 0,-14 1 0,13-14 0,-13 13 0,14 0 0,-1-13 0,-13 0 0,-13 14 0,14-14 0,-14 0 0,0 0 0,14-14 0,-14 14 0,0 0 0,0-13 0,0 0 0,-14-1 0,0-12 0,-12 0 0,0-14 0,12 1 0,-25-1 0,13 0 0,-14 0 0,-13-13 0,13 14 0,14-1 0,-27 14 0,27-1 0,-2 1 0,2-1 0,0 27 0,13-13 0,13 13 0,-14 13 0,28 0 0,-1 14 0,13-1 0,14 14 0,-13 0 0,26-1 0,-14 1 0,14 13 0,-13-13 0,-14 0 0,1-14 0,-1 14 0,-13-14 0,-13 0 0,-13 1 0,0-1 0,-13-12 0,-1-1 0,-13 0 0,-13 13 0,14-13 0,-14 1 0,-14-1 0,15 0 0,-14 1 0,-1-1 0,1 13 0,13-13 0,1 14 0,-2-14 0,2 14 0,12 0 0,40-27 0,-40 12 0</inkml:trace>
  <inkml:trace contextRef="#ctx0" brushRef="#br0" timeOffset="100359">21894 9551 512,'26'-13'0,"-13"-13"0,14 12 0,-14-12 0,-13 26 0,13-14 0</inkml:trace>
  <inkml:trace contextRef="#ctx0" brushRef="#br0" timeOffset="100822">21947 9433 512,'0'0'0,"-14"0"0,14 12 0,0-12 0,0 0 0,0 0 0,0 0 0,0 0 0,14 13 0,-1-13 0,0 0 0,0 0 0,1 14 0,-1-14 0,0 26 0,-13-12 0,-13-1 0,0 13 0,13 1 0,-14-1 0,14 13 0,-13-12 0,0 13 0,13 0 0,0-1 0,13-12 0,0 13 0,1-28 0,-1 28 0,14-13 0,-14-1 0,13 1 0,-13-1 0,1 1 0,-14 12 0,0-12 0,-14 12 0,-12-12 0,13 13 0,-14-1 0,14-12 0,0 12 0,-1-12 0,14-1 0,0 1 0,0-1 0,14 1 0,-1-1 0,0 1 0,-13-27 0,14 26 0</inkml:trace>
  <inkml:trace contextRef="#ctx0" brushRef="#br0" timeOffset="102253">22185 10742 512,'0'0'0,"0"13"0,-14-13 0,14 14 0,0-2 0,0 15 0,0 13 0,0-1 0,14 1 0,-1 13 0,1 0 0,-1 13 0,0 0 0,0 0 0,0-13 0,-13 13 0,0-13 0,0 0 0,0 0 0,0 0 0,-13-13 0,0-14 0,13 0 0,-13-12 0,13-1 0,0-13 0,0 0 0,0-13 0</inkml:trace>
  <inkml:trace contextRef="#ctx0" brushRef="#br0" timeOffset="102794">22701 10808 512,'0'13'0,"-13"14"0,-27-1 0,14 14 0,-1-13 0,-13 26 0,1-14 0,-1 1 0,1-1 0,12 1 0,-13 0 0,14-13 0,12-2 0,1-11 0,13-1 0,-13 0 0,13-13 0,13 0 0,-13 0 0,27 0 0,-1-13 0,0 13 0,15-13 0,-2 13 0,1 0 0,-1 0 0,28 13 0,-28-13 0,14 27 0,26-14 0,-25 13 0,-2-13 0,1 14 0,1-1 0,-15 0 0,1-12 0,-14 12 0,0-13 0,-13 1 0,1-1 0,-14-13 0,0 13 0</inkml:trace>
  <inkml:trace contextRef="#ctx0" brushRef="#br0" timeOffset="103609">21338 11363 512,'-13'0'0,"0"0"0,-14 0 0,-12 0 0,-15 0 0,2 0 0,-1 0 0,-26 0 0,-1 0 0,-12 0 0,-1 0 0,-13 0 0,0 14 0,14-14 0,-27 0 0,13 13 0,-13-13 0,-14 13 0,15-13 0,-15 14 0,-13-2 0,1 2 0,13-1 0,-1-13 0,15 13 0,-2 0 0,28-13 0,-1 0 0,14 14 0,12-28 0,15 14 0,12-13 0,0 0 0,27 0 0,13-1 0,0-12 0,0 26 0,13-26 0</inkml:trace>
  <inkml:trace contextRef="#ctx0" brushRef="#br0" timeOffset="104575">19698 10967 512,'13'0'0,"-13"0"0,0 13 0,13-13 0,0 0 0,14 26 0,13-26 0,0 14 0,12 12 0,14-12 0,14-1 0,-1 0 0,1 0 0,12-13 0,0 13 0,1-13 0,0 0 0,13 0 0,-14 0 0,1 0 0,-14 0 0,1 0 0,-27 0 0,13 0 0,-14 0 0,-11 0 0,-15 0 0,0 0 0,-12 0 0,-1 0 0,-13 0 0,0 0 0,0 0 0,0 0 0,0 0 0,0 13 0,13-13 0,-13 0 0,13 14 0,0-1 0,14 0 0,-14 14 0,27 0 0,-27-2 0,14 2 0,-1 13 0,-13-1 0,0 1 0,-13-13 0,0 12 0,0 1 0,-13 0 0,0-1 0,-13 1 0,-14-13 0,14 12 0,-1 1 0,0-14 0,1 14 0,0-14 0,12 1 0,1-1 0,0-13 0,13 1 0,0-1 0,0 0 0,0 0 0,0-13 0,0 0 0,0 0 0,0 0 0,0 0 0,0 0 0,0 0 0,-13-13 0,13 13 0,0-13 0</inkml:trace>
  <inkml:trace contextRef="#ctx0" brushRef="#br0" timeOffset="105066">21405 11086 512,'0'0'0,"-14"0"0,1-13 0,-14 13 0,1-27 0,13 14 0,-14-14 0,-12 15 0,-1-15 0,13-13 0,-12 14 0,12-14 0,-12 14 0,12-14 0,14 14 0,0-1 0,0 14 0,13 0 0,0 13 0,0-14 0</inkml:trace>
  <inkml:trace contextRef="#ctx0" brushRef="#br0" timeOffset="106763">20042 11099 512,'-26'0'0,"-15"0"0,2 0 0,-1-13 0,-12 13 0,-2 0 0,-12 0 0,0 0 0,0 0 0,-27 0 0,14 0 0,-1 13 0,-12-13 0,-14 0 0,14 0 0,-1 13 0,-13-13 0,0 0 0,14 0 0,-14 0 0,0 0 0,0 0 0,-13 13 0,13-13 0,-13-13 0,0 13 0,0 0 0,0 0 0,-13 0 0,-1-13 0,15 13 0,-28 0 0,13-13 0,-12 13 0,0 0 0,12-13 0,-12 13 0,-1 0 0,1 0 0,-14 0 0,0 0 0,1 0 0,-1 0 0,-13 13 0,0-13 0,0 0 0,-1 13 0,2 0 0,-14-13 0,13 13 0,0-13 0,-14 0 0,1 0 0,13 14 0,0-14 0,-13 0 0,13 0 0,-13 13 0,13-13 0,-13 0 0,0 13 0,-1-13 0,14 14 0,0-14 0,-13 0 0,14 13 0,-2-13 0,1 0 0,13 12 0,-26 3 0,26-3 0,-13 1 0,1 1 0,12-1 0,0 0 0,0 14 0,13-14 0,-12 0 0,26-13 0,-14 13 0,14 0 0,0 1 0,-14-1 0,27 0 0,0 1 0,0-2 0,0 2 0,13-14 0,14 13 0,-15-13 0,28 13 0,0-13 0,13-13 0,-14 13 0,28 0 0,-2-13 0,15 13 0,-1-14 0,14 2 0,-1 12 0,14-14 0,-1 1 0,1 13 0,0-13 0,13 13 0,-13 0 0,13 0 0,0 0 0,13-14 0,-13 14 0,13-13 0,14 0 0,0 0 0,12 0 0,27 0 0,-13-1 0,13-12 0,14 12 0,13-11 0,-1 10 0,14-10 0,-14 11 0,14-12 0,13-1 0,0 1 0,13 0 0,14-1 0,0 0 0,-1 15 0,0-2 0,14 1 0,0 0 0,-13 0 0,13-1 0,-14 14 0,14-13 0,-14 0 0,0-1 0,1 14 0,13-13 0,-13 13 0,13 0 0,-14 0 0,14 0 0,-14 0 0,14 0 0,12 13 0,-12-13 0,0 0 0,13 0 0,-13-13 0,13 13 0,-13 0 0,13 0 0,-13 0 0,-1 0 0,1 0 0,13 0 0,-27 0 0,14 13 0,13-13 0,-13 14 0,13-1 0,13 0 0,0 1 0,-13 12 0,0 1 0,0-1 0,-13 0 0,-159-26 0,132 27 0</inkml:trace>
  <inkml:trace contextRef="#ctx0" brushRef="#br0" timeOffset="106938">13943 10795 512,'-26'-14'0,"-239"-12"0,-39 0 0,0-1 0,-14 14 0,318 13 0,-278-13 0</inkml:trace>
  <inkml:trace contextRef="#ctx0" brushRef="#br0" timeOffset="107612">8175 10716 512,'-13'13'0,"-27"0"0,1 0 0,-1 13 0,14 14 0,-28-13 0,15-1 0,-14 14 0,0-13 0,13 12 0,-13-13 0,1 14 0,-1-13 0,-1 12 0,15-12 0,-14 13 0,14-15 0,12 2 0,0 0 0,1-14 0,13 0 0,13 1 0,0 12 0,0-13 0,26 13 0,0 1 0,15 0 0,-15-1 0,14 13 0,-1-12 0,1 26 0,0-13 0,-1 0 0,14-1 0,-26 1 0,25 13 0,-11-27 0,11 14 0,1-14 0,-13 1 0,13 12 0,13-25 0,-13 12 0,26-13 0,-79-13 0,53 14 0</inkml:trace>
  <inkml:trace contextRef="#ctx0" brushRef="#br0" timeOffset="124659">17290 5450 512,'0'0'0,"0"-13"0,0 13 0,0-13 0,0-1 0,0 1 0,0 0 0,13 0 0,-13-14 0,14 1 0,12 13 0,-13-14 0,13 1 0,2-1 0,11 1 0,1-1 0,-1-12 0,14 25 0,0-25 0,0 26 0,13-14 0,1 14 0,12-14 0,0 14 0,1 13 0,12-13 0,1 13 0,-14 13 0,14 0 0,-1 1 0,-13 12 0,14 1 0,0 12 0,-14 1 0,14-1 0,-14 15 0,1 12 0,-15 0 0,2 0 0,-14 14 0,-1-14 0,15 26 0,-27-13 0,-1 14 0,14-13 0,-27 12 0,1 0 0,0 1 0,-14-13 0,-13-1 0,-13 0 0,0 0 0,-15-12 0,2-1 0,0-13 0,-27 0 0,14 0 0,-28-13 0,14-1 0,-13 1 0,0-14 0,0-13 0,0 1 0,-27-1 0,27-13 0,-13-13 0,12-1 0,-25 1 0,12-13 0,-12-1 0,-1-12 0,1 12 0,-1-12 0,0-15 0,14 15 0,-1-1 0,1-13 0,-1 0 0,15 1 0,-1-15 0,-1 1 0,1 1 0,0-2 0,14 0 0,-2-12 0,1 13 0,14-14 0,12 15 0,14-14 0,-14-14 0,27 27 0,14-14 0,-1 1 0,14 13 0,-1-14 0,27 14 0,-14 0 0,28 13 0,12 0 0,0 0 0,14 14 0,-1-1 0,1 14 0,0 12 0,-93 14 0,93-13 0</inkml:trace>
  <inkml:trace contextRef="#ctx0" brushRef="#br0" timeOffset="125724">19168 5397 512,'14'-13'0,"-14"0"0,13 0 0,1-14 0,-1 1 0,13-1 0,1-12 0,12-1 0,14 0 0,-13 0 0,26 1 0,0-1 0,-13-13 0,13 0 0,13 0 0,-12 1 0,12-2 0,0 2 0,1-15 0,12 1 0,1 13 0,0-13 0,0 0 0,-1 13 0,-13-13 0,14 13 0,-14 1 0,14-2 0,-14-12 0,1 13 0,-1 13 0,-13-12 0,14-1 0,-14 13 0,-14 0 0,2 14 0,-15 0 0,1-1 0,-1 1 0,-12 12 0,-1 1 0,-13 0 0,1 13 0,-14-14 0,13 14 0,-13 0 0,-13 14 0,13-1 0,-14 0 0,1 14 0,0 13 0,-13-1 0,12-12 0,1 12 0,-13-12 0,-1 12 0,1-12 0,26 0 0,-26-1 0,12-13 0,1 14 0,13-27 0,0 13 0,-14-13 0,14 0 0,14 0 0,-14-13 0,27-14 0,-14 0 0,0 15 0,13-28 0,1 13 0,-1 1 0,1-1 0,-1-12 0,-13 12 0,14 1 0,0 13 0,-27-14 0,13 1 0,-13 12 0,0 1 0,0 0 0,-13 13 0,-14-14 0,-13 1 0,0 0 0,-12 13 0,-1-13 0,-14 13 0,15 0 0,-14 0 0,-1 0 0,1 0 0,0 0 0,0 0 0,66 0 0,-66 13 0</inkml:trace>
  <inkml:trace contextRef="#ctx0" brushRef="#br0" timeOffset="134563">18494 6363 512,'-13'0'0,"0"0"0,13 0 0,0 0 0,0 0 0,0 0 0,0 0 0,0 0 0,0 0 0,0 0 0,0 0 0,0 0 0,-14 0 0,14 0 0,0 0 0,0 0 0,0 0 0,0 0 0,0 0 0,0 0 0,0 0 0,0 0 0,-26 0 0,26 0 0,0 0 0,0 0 0,0 0 0,0 0 0,0 0 0,0 0 0,0 0 0,-13 0 0,13 0 0,0 0 0,0 0 0,0 0 0,0 0 0,0 0 0,0 0 0,-13 0 0,13 0 0,0 0 0,0 0 0,0 0 0,0 0 0,0 0 0,-27-13 0,27 13 0,0 0 0,0 0 0,0 0 0,0 0 0,-14 0 0,14 0 0,0 0 0,0 0 0,0 0 0,-13 0 0,13 0 0,0 0 0,0 0 0,0 0 0,0 0 0,0 0 0,0-14 0,0 14 0</inkml:trace>
  <inkml:trace contextRef="#ctx0" brushRef="#br0" timeOffset="138337">22740 4775 512,'0'14'0,"0"-14"0,-13 13 0,13 14 0,-13 12 0,13 1 0,-13 12 0,13 2 0,0 12 0,0 0 0,-13 13 0,13 1 0,-13-1 0,13 0 0,-14 1 0,14-1 0,-13 1 0,0-1 0,0-13 0,13 0 0,-13-13 0,-15 0 0,15-13 0,0-13 0,0-2 0,13-11 0,0-1 0,-13-26 0,26-1 0,-13 1 0,13-26 0,0-1 0,-13 40 0,13-40 0</inkml:trace>
  <inkml:trace contextRef="#ctx0" brushRef="#br0" timeOffset="138870">23204 5067 512,'-14'0'0,"14"0"0,-13 0 0,0 0 0,-14 13 0,1 13 0,-14-13 0,1 1 0,13 12 0,-28 0 0,14 1 0,1 0 0,13-1 0,-1 1 0,0-1 0,14-13 0,0 14 0,0-14 0,13 0 0,0 13 0,13-12 0,0 12 0,0 1 0,14-1 0,13 14 0,-14-14 0,0 14 0,-12 0 0,12 13 0,0-14 0,2 1 0,-15 0 0,13 12 0,0-25 0,-12 13 0,-1-14 0,0-13 0,0 14 0,0-14 0,0 0 0,-13-13 0,0 0 0,14 0 0</inkml:trace>
  <inkml:trace contextRef="#ctx0" brushRef="#br0" timeOffset="139587">23812 6019 512,'14'0'0,"-28"13"0,14 14 0,-13 0 0,13-27 0,-14 25 0</inkml:trace>
  <inkml:trace contextRef="#ctx0" brushRef="#br0" timeOffset="140425">23495 5014 512,'0'0'0,"0"13"0,0 0 0,-14 0 0,14 14 0,-13 12 0,0 1 0,0 0 0,13 26 0,-13-13 0,26 13 0,-13-13 0,0 13 0,-13 0 0,13-13 0,0 13 0,0 0 0,-13-12 0,13 11 0,0-25 0,0 13 0,0-13 0,-14 0 0,14-14 0,14-12 0,-14 11 0,0-25 0,0 0 0,13-25 0,0 11 0,-13 14 0,13-40 0</inkml:trace>
  <inkml:trace contextRef="#ctx0" brushRef="#br0" timeOffset="141074">23547 5014 512,'0'0'0,"14"0"0,-14 0 0,0 0 0,13 0 0,14 0 0,-1 26 0,14-13 0,-1 14 0,14 12 0,-13-12 0,-13 12 0,-1 1 0,0 0 0,-26 0 0,0-1 0,-13-12 0,0 12 0,-13-12 0,-1-1 0,-13 1 0,-13 0 0,14-1 0,-1-13 0,-13 0 0,13 1 0,14-1 0,-1 0 0,1 0 0,13 0 0,13 1 0,13-1 0,0 13 0,14-12 0,-1 25 0,14-12 0,0 13 0,-1-14 0,1 13 0,-14 1 0,1-1 0,-1 1 0,0-13 0,-12 0 0,-1 13 0,1-28 0,-1 15 0,0 0 0,-13-14 0,13-1 0,-13 2 0,13-1 0,-13-13 0,0 0 0,0 0 0,0 0 0</inkml:trace>
  <inkml:trace contextRef="#ctx0" brushRef="#br0" timeOffset="141624">24288 6006 512,'0'0'0,"-13"0"0,13 0 0,-13 0 0,0 0 0,-13 0 0,-2 0 0,2 13 0,-14-13 0,14 13 0,13 1 0,-13-14 0,26 26 0,-14-12 0,14-2 0,14 15 0,-1 0 0,13-2 0,0 2 0,1 13 0,12 0 0,2-13 0,-15 12 0,0 1 0,-12-1 0,-14 1 0,13-14 0,-13 14 0,-27-27 0,1 27 0,0-27 0,-15 0 0,2 1 0,-14-14 0,0 13 0,0-13 0,0 0 0,1 0 0,-1 0 0,53 0 0,-40 0 0</inkml:trace>
  <inkml:trace contextRef="#ctx0" brushRef="#br0" timeOffset="142125">22317 5702 512,'0'0'0,"0"0"0,0-14 0,-13 14 0,0 0 0,0 0 0,-14 0 0,27 0 0,-13 0 0</inkml:trace>
  <inkml:trace contextRef="#ctx0" brushRef="#br0" timeOffset="142323">21695 5728 512,'-26'0'0,"0"0"0,-1 0 0,-13 0 0,-13 0 0,14 0 0,-14 0 0,13 0 0,0 0 0,40 0 0,-39 0 0</inkml:trace>
  <inkml:trace contextRef="#ctx0" brushRef="#br0" timeOffset="142672">20968 5754 512,'-14'0'0,"-12"0"0,0 0 0,-14 14 0,1-14 0,-15 13 0,15-13 0,-1 0 0,1 0 0,-1 13 0,0-13 0,0 0 0,14 14 0,-14-14 0,1 0 0,-2 13 0,2-13 0,13 0 0,-14 0 0,0 0 0,14 13 0,-14-13 0,0 0 0,1 13 0,-1-13 0,1 0 0,-2 0 0,2 0 0,12 0 0,-12 13 0,13-13 0,-1 0 0,0 0 0,14 0 0,-13 0 0,26 0 0,-14 0 0</inkml:trace>
  <inkml:trace contextRef="#ctx0" brushRef="#br0" timeOffset="142824">19592 5887 512,'-14'0'0,"1"0"0,0 0 0,-13 0 0,-1 0 0,14 0 0,0 0 0,-13 0 0,26 0 0,0 0 0,-13 0 0,13-14 0,0 14 0,0-13 0</inkml:trace>
  <inkml:trace contextRef="#ctx0" brushRef="#br0" timeOffset="142948">19420 5847 512,'0'0'0,"14"0"0,-1 0 0,13 0 0,-26 0 0,40 0 0</inkml:trace>
  <inkml:trace contextRef="#ctx0" brushRef="#br0" timeOffset="166426">22502 4590 512,'14'-13'0,"-14"0"0,13-14 0,-13 15 0,13-15 0,0 14 0,0-1 0,0-12 0,15-1 0,-2 14 0,14-13 0,-1 13 0,14 13 0,-13-14 0,13 14 0,-1-13 0,1 13 0,14 0 0,-1 0 0,0 13 0,0-13 0,13 14 0,14-1 0,-14 13 0,14-13 0,0 27 0,-14 0 0,14-1 0,-1 1 0,1 13 0,-14 13 0,13 0 0,-25 1 0,12 12 0,1 0 0,-1 14 0,-13-1 0,1 14 0,-2 0 0,-12 13 0,-13 0 0,0-13 0,0 13 0,-27 0 0,0 1 0,-13-15 0,0 1 0,-13 13 0,0-26 0,-27 12 0,14-12 0,-15-14 0,-11 1 0,-1-1 0,-14 0 0,1-25 0,-13 12 0,13-14 0,-27 1 0,14-13 0,-27-14 0,14 1 0,-1-14 0,1 1 0,-15-14 0,15-14 0,-14 1 0,1-14 0,12 1 0,0-14 0,0 1 0,1-14 0,-1 0 0,14 0 0,-1-13 0,1-14 0,13 14 0,-1-13 0,15-1 0,-1-12 0,14 13 0,-2-14 0,15-12 0,-14 11 0,14-12 0,13 14 0,-14-27 0,1 13 0,13 0 0,13-13 0,0 13 0,0-13 0,0 14 0,0-1 0,13 13 0,0-13 0,14 27 0,-1-14 0,0 27 0,14 0 0,0 0 0,13 13 0,0 13 0,-1-13 0,15 26 0,12 2 0,-13 11 0,14 28 0,12-14 0,-12 39 0,-80-39 0,79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45:09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6403 512,'0'0'0,"0"0"0,0-13 0,0 13 0,13 0 0,-13-14 0,14 14 0,-1-13 0,0 13 0,13 0 0,-12 0 0,25 0 0,-12 0 0,-1 0 0,14 0 0,0-13 0,-1 13 0,14 0 0,-27-14 0,41 14 0,-27-13 0,12 13 0,1-12 0,0-2 0,0 14 0,13 0 0,1 0 0,-1 0 0,13 0 0,-13 0 0,0 0 0,0 0 0,1 14 0,-1-14 0,0 12 0,-13 1 0,13 1 0,0 12 0,0 1 0,-13-1 0,0 14 0,0-14 0,0 14 0,-13 0 0,-1-1 0,1 1 0,-1 13 0,-12-14 0,0 15 0,-1-1 0,-13-1 0,14 1 0,-14 0 0,0 0 0,0 13 0,0 0 0,-13-13 0,0 13 0,0-12 0,-13-2 0,0 1 0,0 0 0,-14 0 0,1-13 0,0 13 0,-15-27 0,2 14 0,-1-1 0,-12-12 0,-1 0 0,-14-1 0,15-12 0,-14-2 0,-1 1 0,-12-13 0,13 0 0,-1 14 0,-12-28 0,-1 1 0,1 1 0,0-2 0,-1 1 0,1-14 0,0 1 0,-1-1 0,-12 1 0,26-14 0,-27 14 0,27-14 0,0 1 0,0-1 0,-1-13 0,1 13 0,0 0 0,14-12 0,-2-2 0,2 15 0,-1-14 0,13 0 0,0 0 0,0 0 0,14-13 0,0 26 0,13-13 0,-1 1 0,1-1 0,13-1 0,0 15 0,13-14 0,1 0 0,12 13 0,0 0 0,14 1 0,-1-1 0,2 14 0,-2 0 0,27-14 0,-13 26 0,0 1 0,13-13 0,0 13 0,14 13 0,-80 0 0,53-13 0</inkml:trace>
  <inkml:trace contextRef="#ctx0" brushRef="#br0" timeOffset="1863">9644 5358 512,'-13'0'0,"26"0"0,-13 0 0,0 0 0,13-14 0,0 1 0,0 13 0,1-13 0,12 13 0,-26 0 0,26-13 0,-13 13 0,14 0 0,0-13 0,-1-1 0,1 1 0,12 0 0,-12 0 0,12 13 0,1-14 0,0 1 0,13 13 0,-27-13 0,27 13 0,-13 0 0,13 0 0,-1 0 0,1 0 0,-13 13 0,13 0 0,0 1 0,13-1 0,-26 0 0,26 14 0,-26-14 0,12 13 0,-11 1 0,11-1 0,1 0 0,-13 14 0,13-13 0,-13 13 0,12-1 0,-12 1 0,0-1 0,-14 1 0,1 0 0,-1-1 0,1 1 0,-27 0 0,13-1 0,0 1 0,-13-1 0,0-12 0,-13 13 0,-14 0 0,1-1 0,0 1 0,-1-1 0,0 1 0,-12 0 0,12 0 0,1-14 0,0 1 0,-1-14 0,-12 14 0,-2-14 0,2-13 0,-1 13 0,1-13 0,-15 0 0,15 0 0,-14 0 0,0-13 0,14 0 0,-15-1 0,2-12 0,-1-1 0,-1-12 0,-12 12 0,14-26 0,-1 14 0,0-1 0,0 1 0,13-1 0,-12-14 0,11 14 0,-11-12 0,25-1 0,-12 14 0,12-28 0,1 14 0,-14 0 0,26 1 0,-12-1 0,26 0 0,-13 13 0,26-13 0,0 13 0,27 14 0,0-14 0,13 14 0,-14 13 0,1 13 0,13-14 0,-26 14 0,-1 14 0,0-1 0,1 0 0,-1 14 0,-26-27 0,27 26 0</inkml:trace>
  <inkml:trace contextRef="#ctx0" brushRef="#br0" timeOffset="2354">11548 6311 512,'0'12'0,"14"-12"0,-14 0 0,0 0 0</inkml:trace>
  <inkml:trace contextRef="#ctx0" brushRef="#br0" timeOffset="2398">11562 6323 512,'0'0'0,"0"0"0,0 0 0</inkml:trace>
  <inkml:trace contextRef="#ctx0" brushRef="#br0" timeOffset="2820">11562 6323 512,'0'0'0,"0"0"0,0 0 0,-14 0 0,1-12 0,-13 12 0,13-14 0,0 1 0,-14 0 0,1 13 0,0 0 0,12 0 0,-13 0 0,1 0 0,0 0 0,12 0 0,-12 13 0,13-13 0,-14 0 0,1 0 0,-14 0 0,0 0 0,14 0 0,-14 0 0,1-13 0,-1 13 0,-13 0 0,13 0 0,-12 0 0,-2 0 0,1-14 0,1 14 0,-14 0 0,12-13 0,-12 0 0,0 13 0,0 0 0,13-14 0,0 1 0,0 13 0,13-13 0,-12 13 0,25-14 0,-12 2 0,12 12 0,14 0 0,-1 0 0,1 0 0,13 0 0,0 12 0,0-12 0,0 14 0</inkml:trace>
  <inkml:trace contextRef="#ctx0" brushRef="#br0" timeOffset="3503">10186 6165 512,'0'0'0,"13"0"0,-13 0 0,-13 0 0,13 0 0,-27 0 0,14 0 0,-13 12 0,-14 2 0,1-14 0,-1 13 0,-26 0 0,13-13 0,-13 14 0,12-1 0,-11 0 0,-1-13 0,-14 14 0,14-14 0,-13 13 0,-1 0 0,1 1 0,-1-2 0,1-12 0,0 27 0,-14-14 0,1 0 0,12 1 0,-12 12 0,12 0 0,-12 1 0,-1-1 0,13 0 0,-12 1 0,-1 13 0,1-14 0,-1 1 0,1 12 0,12-12 0,-12-1 0,12 14 0,-12-13 0,26-1 0,-27 1 0,27-1 0,0 0 0,-1-12 0,14 12 0,1-13 0,-15 14 0,28-14 0,-27 13 0,26-12 0,0-1 0,0 0 0,14 1 0,0-1 0,12 0 0,1-13 0,13 13 0,13-26 0,-13 13 0,0 0 0</inkml:trace>
  <inkml:trace contextRef="#ctx0" brushRef="#br0" timeOffset="3935">6733 6800 512,'0'0'0,"13"-14"0,-13 14 0,13 0 0,-13 0 0,0 0 0,0 14 0,0-1 0,0 13 0,0 1 0,-13-1 0,13 1 0,-13 12 0,-13-12 0,13-1 0,-1 1 0,1-14 0,0 14 0,0-14 0,13-13 0,13 13 0,-13-13 0,13 13 0,0-13 0,14 0 0,12 0 0,-12 13 0,13-13 0,-14 0 0,14 14 0,13-14 0,-14 13 0,1-13 0,0 13 0,13 0 0,-53-13 0,26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57:19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10610 8016 512,'0'0'0,"0"14"0,0-14 0,0 13 0,0-13 0,0 13 0,0-13 0,-14 26 0,14-12 0,-13 12 0,-1-12 0,1 12 0,0 1 0,0-1 0,0 0 0,0 1 0,-1 12 0,1-12 0,0 13 0,0 0 0,13-1 0,0 1 0,0-1 0,-13 1 0,13 13 0,13 0 0,-13-13 0,0 26 0,13-13 0,-13 13 0,13 0 0,-13-13 0,13 13 0,1 1 0,-1-2 0,-13 2 0,13-15 0,0 15 0,0-1 0,0 13 0,1-26 0,-1 26 0,1-12 0,-1-15 0,13 14 0,-13 1 0,1-1 0,-1-13 0,0 0 0,0 0 0,0 0 0,1-14 0,-1 1 0,0 13 0,13-27 0,-12 14 0,-1 0 0,1-14 0,-1 1 0,0-1 0,-13 1 0,13-1 0,0-13 0,0 1 0,1-1 0,-14 0 0,13 0 0,-13 0 0,26 1 0,-26-14 0,0 13 0</inkml:trace>
  <inkml:trace contextRef="#ctx0" brushRef="#br0" timeOffset="9784">11404 10477 512,'0'0'0,"-14"14"0,0-1 0,1 0 0,-13 13 0,0 1 0,-1 13 0,-12-1 0,-1 1 0,13 0 0,1 0 0,-14 12 0,14 1 0,-1 0 0,1 0 0,0 13 0,-1-13 0,0 27 0,1-28 0,-1 28 0,14-14 0,0 13 0,13-13 0,-13 0 0,13 0 0,13 1 0,-13-1 0,13-13 0,0 0 0,14 0 0,-1 0 0,1-14 0,0 14 0,-14-13 0,13 0 0,1-1 0,12-12 0,-13-1 0,1-12 0,-1-1 0,14 0 0,0-13 0,-40 0 0,40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57:57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7236 7897 512,'0'0'0,"-13"14"0,13-14 0,-13 0 0,-1 13 0,14-13 0,0 0 0,-13 0 0,13 13 0,0-13 0,0 0 0,0 0 0,0 0 0,0 0 0,13 0 0,1 0 0,-1 0 0,0 0 0,27 14 0,-1-14 0,-12 0 0,12 0 0,15 0 0,-2 0 0,1 13 0,-13-13 0,26 13 0,0 0 0,0-13 0,-12 13 0,25 0 0,-13-13 0,0 14 0,13-1 0,1 0 0,-1 1 0,0-2 0,14-12 0,-1 14 0,1-1 0,13 0 0,-13 1 0,12-14 0,2 13 0,11 0 0,-12 1 0,27-1 0,-14-13 0,0 13 0,13 0 0,0 0 0,1-13 0,12 13 0,0 1 0,1-1 0,0 0 0,12 1 0,1-2 0,13 2 0,-13-1 0,13 14 0,-13-14 0,12 0 0,1 0 0,-13 14 0,13-14 0,0 0 0,-13 14 0,26-1 0,-13-13 0,0 14 0,0-14 0,13 13 0,-13 1 0,1-14 0,12 14 0,0-14 0,-14 13 0,15 1 0,-14-1 0,0-13 0,0 14 0,13-1 0,0 1 0,-12-14 0,12 14 0,-14-14 0,14 13 0,1-12 0,-14 12 0,0-13 0,13 14 0,0-14 0,-13 0 0,-13 0 0,13-13 0,0 14 0,-13-1 0,13 0 0,-13-13 0,-1 13 0,14-13 0,-13 13 0,0 1 0,0-1 0,-1 0 0,-13-13 0,1 14 0,0-1 0,-14 0 0,0 0 0,1 1 0,-28 12 0,15-13 0,-15 0 0,-12 1 0,-1-1 0,-12 0 0,-14 0 0,-13 0 0,-1 0 0,-11-13 0,12 14 0,-27-1 0,0 0 0,1-13 0,-14 14 0,14-1 0,-14-13 0,0 0 0,-13 13 0,0-13 0,13 0 0,-13 0 0,14 0 0,-14 14 0,13-14 0,0 0 0,0 0 0,0 0 0,-13 12 0,13-12 0,-13-12 0,0 12 0,14-14 0,-14 14 0,0-13 0,0 13 0,0-13 0,0-14 0,0 0 0,-14 14 0,1-26 0,-13-1 0,-14-13 0,14 14 0,-14-15 0,0 2 0,14 12 0,-14-13 0,1 13 0,26 14 0,-15-14 0,2 27 0,13 0 0,13-1 0,-13 14 0,26 0 0,0 27 0,13-14 0,15 27 0,-2 0 0,14 12 0,0-12 0,0 13 0,-13 0 0,-1-13 0,-12 12 0,-14-12 0,0-13 0,-13 12 0,-13-26 0,-14 14 0,1-14 0,-27 1 0,0-14 0,-13 13 0,-13-13 0,-14-13 0,14 13 0,-27-14 0,0 1 0,13 0 0,-12-1 0,12 1 0,1 0 0,-1-26 0,-13 12 0,106 27 0,-66-39 0</inkml:trace>
  <inkml:trace contextRef="#ctx0" brushRef="#br0" timeOffset="1179">17197 5463 512,'0'14'0,"0"-41"0,0 27 0,14-13 0,-14-14 0,13 14 0,0-13 0,14 13 0,-14-1 0,13 1 0,1 0 0,12 13 0,2-13 0,11 13 0,1-13 0,0 13 0,13 0 0,0-14 0,0 14 0,14 0 0,-14 0 0,13 14 0,1-14 0,-1 13 0,1-13 0,-1 13 0,0 13 0,1-12 0,-1 12 0,1 0 0,-1 14 0,-13 0 0,0 0 0,-13-1 0,0 14 0,-1 0 0,-11 0 0,-15 0 0,14 0 0,-27 0 0,0 12 0,0-11 0,-26-14 0,13 12 0,-26-12 0,12 13 0,-25-13 0,12 0 0,-13-14 0,1 13 0,-27-12 0,13 0 0,-14-1 0,-12 0 0,13-13 0,-13 1 0,-1-14 0,14 13 0,-13-13 0,0-13 0,-14-1 0,14 1 0,-14 0 0,14-13 0,-1-14 0,1 13 0,0-25 0,-1 12 0,14-13 0,0 0 0,-1 1 0,1-15 0,27 14 0,-14-13 0,0 13 0,13-13 0,14 0 0,-1 13 0,27-13 0,0 13 0,0 0 0,14 0 0,12 13 0,13 1 0,1-1 0,27 14 0,12-1 0,1 14 0,38 13 0,-118 0 0,93 13 0</inkml:trace>
  <inkml:trace contextRef="#ctx0" brushRef="#br0" timeOffset="3684">15451 8930 512,'0'0'0,"-13"0"0,13 13 0,0 0 0,0 0 0,-13 14 0,13-1 0,0 27 0,13 0 0,-13 0 0,13 0 0,1 0 0,-1 13 0,-13-13 0,13 13 0,0-13 0,-13 0 0,0 0 0,0-1 0,0-12 0,0 0 0,-13-27 0,13 13 0,-13-12 0,13-14 0,0-14 0,0 14 0,0-13 0</inkml:trace>
  <inkml:trace contextRef="#ctx0" brushRef="#br0" timeOffset="4141">15888 9088 512,'0'0'0,"0"0"0,-13 0 0,0 13 0,-1-13 0,1 27 0,-13-14 0,-14 14 0,13-1 0,-12 14 0,-1-14 0,1 14 0,-15-1 0,28-12 0,-14 0 0,14-1 0,-1-12 0,14 11 0,0-25 0,13 14 0,0-14 0,13 0 0,0 13 0,14-13 0,26 0 0,-14 13 0,15 1 0,11-1 0,-12 0 0,0 13 0,27 1 0,-28 0 0,1-2 0,1 2 0,-15 13 0,14-13 0,-14-14 0,-12 13 0,-27-26 0,27 13 0</inkml:trace>
  <inkml:trace contextRef="#ctx0" brushRef="#br0" timeOffset="5140">13387 9128 512,'0'0'0,"0"0"0,-13 0 0,13 0 0,0 0 0,-13 13 0,0-13 0,13 14 0,-14-14 0,-12 26 0,13-13 0,13 13 0,-13 14 0,0-13 0,13 12 0,0 14 0,0-13 0,0 13 0,0-13 0,0 12 0,13-12 0,-13-1 0,13 1 0,0-13 0,0 0 0,0 12 0,1-26 0,12 0 0,-13 14 0,27-27 0,0 0 0,0 0 0,12 0 0,2-13 0,-2-1 0,1 1 0,0 0 0,-13 0 0,0-13 0,-14 12 0,0-12 0,-12-1 0,-14 27 0,0-39 0</inkml:trace>
  <inkml:trace contextRef="#ctx0" brushRef="#br0" timeOffset="5331">13665 9458 512,'-26'0'0,"0"14"0,-1-14 0,-13 13 0,-13 0 0,1 1 0,-2-1 0,1 0 0,1 0 0,12-13 0,14 13 0,-1-26 0,27 13 0,0-13 0</inkml:trace>
  <inkml:trace contextRef="#ctx0" brushRef="#br0" timeOffset="5573">13679 9101 512,'13'0'0,"-13"0"0,0 0 0,0-13 0,-13 13 0,-27 0 0,0 0 0,-13 13 0,-13 1 0,0-1 0,13 14 0,-26-14 0,26 13 0,0-12 0,0-2 0,53-12 0,-26 0 0</inkml:trace>
  <inkml:trace contextRef="#ctx0" brushRef="#br0" timeOffset="5816">14274 9208 512,'0'0'0,"0"0"0,0 0 0,0 0 0,0-14 0,0 14 0,0 0 0</inkml:trace>
  <inkml:trace contextRef="#ctx0" brushRef="#br0" timeOffset="7885">18084 6231 512,'0'0'0,"0"0"0,0-14 0,0 14 0,0 0 0,0 0 0,0 0 0,0 0 0,0 0 0,0 0 0,13 14 0,-13-1 0,0 14 0,0-14 0,0 0 0,-13 13 0,13-13 0,-13 14 0,0 0 0,-1-1 0,-25 0 0,12-13 0,0 14 0,1-14 0,-13 1 0,12 12 0,-12-13 0,-2 14 0,2-14 0,-1 13 0,-12 1 0,-2-1 0,15 1 0,-14-14 0,0 13 0,0 1 0,0-1 0,0 1 0,0-1 0,-13 1 0,13-1 0,0 1 0,-26 12 0,26 1 0,-26-14 0,12 1 0,-12 13 0,0-1 0,12-12 0,-25 12 0,12 1 0,1 0 0,0-14 0,-14 27 0,14-13 0,-14-1 0,14 15 0,-14-2 0,14-12 0,13 13 0,-14-13 0,14 13 0,0-14 0,13 14 0,13-13 0,-12 13 0,12-13 0,14-1 0,-1 14 0,0-14 0,14 1 0,-13 14 0,-1-2 0,14 1 0,0 0 0,-13 0 0,12 0 0,1-13 0,-13-1 0,12 14 0,1-13 0,0 13 0,-14 0 0,14 0 0,-13 0 0,12 0 0,-12 13 0,0-13 0,13 0 0,-1-14 0,0 14 0,1-13 0,13-1 0,-13 15 0,0-15 0,13 14 0,0-13 0,0-1 0,0 1 0,0 0 0,0-1 0,0-12 0,0 0 0,0-2 0,0-10 0,-13-3 0,13 1 0,0 1 0,0-1 0,0-13 0,0 0 0,0 0 0,0 0 0,0 0 0,13-13 0,-13-1 0,0 14 0,13-13 0</inkml:trace>
  <inkml:trace contextRef="#ctx0" brushRef="#br0" timeOffset="8368">14803 9723 512,'14'0'0,"-14"14"0,0-14 0,0 0 0,0 0 0,0 0 0,0 0 0,0-14 0,0 14 0,13-26 0,-13 12 0,13-11 0,-13 10 0,13-10 0,0 11 0,-13-12 0,13-1 0,1 14 0,-1-13 0,0 12 0,0 1 0,0 0 0,-13 13 0,14-14 0,-14 28 0,13-14 0,-26 13 0,13 0 0,-14 14 0,-12-14 0,0 0 0,-1 14 0,1-14 0,-14 0 0,0 1 0,1-1 0,-1-1 0,14-12 0,-14 15 0,13-15 0,14 0 0,0 0 0,-1 12 0,14-12 0,0 0 0,-13 0 0</inkml:trace>
  <inkml:trace contextRef="#ctx0" brushRef="#br0" timeOffset="8760">14327 10027 512,'13'14'0,"-13"-1"0,0 26 0,13-25 0,-13 25 0,13 1 0,0 13 0,-13 0 0,0-13 0,14 13 0,-14 0 0,0-14 0,0 1 0,0-14 0,-14 1 0,14-1 0,0-12 0,0-1 0,0 0 0,-13-26 0,13 0 0,0-1 0,0-12 0,0 26 0,0-27 0</inkml:trace>
  <inkml:trace contextRef="#ctx0" brushRef="#br0" timeOffset="9692">14631 9961 512,'0'0'0,"0"0"0,0 0 0,0 0 0,0 0 0,0 14 0,0-14 0,0 0 0,0 0 0,0 13 0,0-13 0,0 0 0,0 13 0,0-13 0,-13 13 0,0 0 0,-1 14 0,1-1 0,0 14 0,-14 0 0,-12-14 0,12 14 0,-12 0 0,-1-1 0,13-12 0,1-1 0,13-13 0,-14 14 0,27-14 0,-13-13 0,26 0 0,1 0 0,-1-13 0,13 13 0,0-13 0,2-1 0,-15 1 0,26 13 0,-26-13 0,1 13 0,-1 0 0,-13 13 0,13 0 0,-13 1 0,13-1 0,0 13 0,0 1 0,1-1 0,-1 1 0,14-1 0,-14 1 0,14-1 0,-14 1 0,0-14 0,0 13 0,0 1 0,0-14 0,-13 0 0,14 1 0,-14-14 0,0 0 0,0 0 0,0-14 0,0 14 0,0-13 0</inkml:trace>
  <inkml:trace contextRef="#ctx0" brushRef="#br0" timeOffset="10267">14763 10014 512,'0'0'0,"0"13"0,13-13 0,-13 0 0,0 14 0,0-14 0,13 13 0,-13 13 0,14-13 0,-14 14 0,14 13 0,-1-14 0,13 14 0,-13-14 0,0 14 0,1-14 0,-1 1 0,13-1 0,1 1 0,-14-14 0,0 0 0,14-13 0,-14 0 0,14 0 0,-14-13 0,0-13 0,13-1 0,1 1 0,-14-14 0,0 0 0,0 1 0,-13-1 0,13 0 0,-13 0 0,0 14 0,0-14 0,-13 14 0,13 0 0,-13-1 0,0 0 0,-14 14 0,14 0 0,0 0 0,13 13 0,0 0 0,0 0 0,0 0 0,0 13 0</inkml:trace>
  <inkml:trace contextRef="#ctx0" brushRef="#br0" timeOffset="10939">15517 10292 512,'-13'13'0,"13"-13"0,0 13 0,-13-13 0,-13 14 0,-1-1 0,1 0 0,-1 0 0,0 14 0,1-14 0,0 0 0,13 1 0,-1-1 0,28 0 0,-14 0 0,26-13 0,0 14 0,1-14 0,13 13 0,13-13 0,-14 13 0,-12 0 0,-1 0 0,-13 14 0,0-14 0,-26 14 0,13-14 0,-13 26 0,-27-12 0,14 0 0,-14-1 0,-13 1 0,0-1 0,14 0 0,-1 1 0,-13-1 0,53-26 0,-27 13 0</inkml:trace>
  <inkml:trace contextRef="#ctx0" brushRef="#br0" timeOffset="29517">13851 3519 512,'0'0'0,"-13"0"0,13 0 0,-14 13 0,14-13 0,-13 0 0,-14 0 0,1 0 0,-1 13 0,1-13 0,0 0 0,-14 0 0,0 0 0,-13 13 0,0-13 0,14 0 0,-28 0 0,14 0 0,-12 14 0,-1-14 0,12 0 0,2 13 0,-14-13 0,12 13 0,1-13 0,1 13 0,12 0 0,0 1 0,14-1 0,-1 0 0,14 1 0,0 12 0,0 1 0,13-1 0,-14 0 0,14 14 0,0 0 0,-13-1 0,13 1 0,-13 13 0,0 0 0,0 0 0,0 13 0,-15 0 0,15 0 0,-13 1 0,0 12 0,12 1 0,-12-1 0,-14 13 0,14 1 0,-1-1 0,14 1 0,-14 13 0,14-1 0,0 2 0,0 11 0,0 2 0,0-1 0,-1 13 0,1 14 0,13-1 0,-13 0 0,0 1 0,-14 12 0,14 1 0,-1 14 0,1-15 0,0 1 0,0 26 0,-14-13 0,14 0 0,0 1 0,-13 11 0,13 1 0,-14 1 0,14 12 0,-1-13 0,1 1 0,-13 12 0,26-13 0,-14 14 0,1-1 0,13-13 0,-13 14 0,13-14 0,0 0 0,0 1 0,0-15 0,13 2 0,-13-2 0,13-12 0,-13-13 0,14-1 0,-1-13 0,-13 1 0,13-14 0,0-13 0,-13-14 0,14 1 0,-1-27 0,0-13 0,1 0 0,-1-14 0,0-25 0,0 12 0,0-26 0,-13 14 0,13-14 0,1 0 0,12-14 0,0 1 0,1 0 0,0-1 0,-1-12 0,14 13 0,-1 0 0,14-14 0,-13 14 0,13 0 0,0-1 0,-1 1 0,2 0 0,12 13 0,0-13 0,0 13 0,0-13 0,0 13 0,-12 0 0,-2 0 0,1 0 0,-13 0 0,0-14 0,-14 1 0,1 0 0,-1 0 0,-26 0 0,13-14 0,0 14 0,-13-14 0,0-13 0,0 14 0,0-27 0,0-13 0,0-13 0,-13-14 0,0 0 0,13-26 0,-13 13 0,0-13 0,13-13 0,0 14 0,0-15 0,0 1 0,13-1 0,0 14 0,-13-13 0,0 0 0,13-1 0,-13-12 0,0 12 0,0-12 0,-13 0 0,13-14 0,0 0 0,13 14 0,-13-14 0,26 0 0,-12 13 0,12-12 0,1-1 0,-1 0 0,1 14 0,-1-1 0,-13-13 0,14 14 0,-1-14 0,14 13 0,-13-12 0,-1 12 0,0 1 0,1-1 0,-1-13 0,1 27 0,-1-13 0,-13-14 0,27 13 0,-13 0 0,-1 2 0,-13 11 0,14-12 0,-1 12 0,0 1 0,-12 0 0,-1-1 0,1 1 0,12 13 0,-26 0 0,13 0 0,0 13 0,-13 0 0,0 0 0,0 14 0,0-1 0,14 14 0,-14-1 0,13 28 0,-13-14 0,13 26 0,0 0 0,-13 13 0,13 14 0,-13 0 0,0 0 0,-13 13 0,0-13 0,-13 13 0,-14 0 0,0 0 0,-26-14 0,0 14 0,-14-13 0,1 13 0,0-13 0,-14 0 0,14 13 0,12-13 0,-12 13 0,26-14 0,1 14 0,52 0 0,-27-13 0</inkml:trace>
  <inkml:trace contextRef="#ctx0" brushRef="#br0" timeOffset="30117">13692 2897 512,'-27'0'0,"-25"0"0,11 13 0,-11-13 0,12 14 0,-13-14 0,13 13 0,1 0 0,12 1 0,1-2 0,26-12 0,-13 27 0,13-27 0,13 13 0,0 0 0,13 1 0,14-2 0,13 2 0,0 12 0,0-13 0,0 14 0,13-14 0,-26 14 0,-14 12 0,-13-25 0,1 12 0,-28-13 0,1 14 0,-13-14 0,-14 0 0,-26-13 0,26 0 0,-13 0 0,14 0 0,-14-13 0,26 0 0,14 13 0,13 0 0,-13-13 0</inkml:trace>
  <inkml:trace contextRef="#ctx0" brushRef="#br0" timeOffset="30492">13890 3082 512,'0'13'0,"0"-13"0,0 0 0,13 0 0,-13 13 0,0 14 0,14 0 0,-1-1 0,0 14 0,0-14 0,14 1 0,0-14 0,-1 13 0,0-26 0,1 13 0,-1-13 0,-13-13 0,14 13 0,-1-26 0,-26 13 0,13-14 0,1 1 0,-14-1 0,0 1 0,0-1 0,0-13 0,0 27 0,13-13 0,-13 26 0,13-26 0</inkml:trace>
  <inkml:trace contextRef="#ctx0" brushRef="#br0" timeOffset="31531">14433 3016 512,'0'13'0,"0"1"0,0 12 0,13 13 0,-13 1 0,13 13 0,0-13 0,1 0 0,-14-1 0,13-12 0,0-1 0,0 1 0,-13-27 0,0 13 0,0-13 0,0 0 0,0 0 0,-13-13 0,0-14 0,0-13 0,-1 14 0,-12-14 0,13-13 0,-13 14 0,26 12 0,-14-13 0,14 14 0,14 13 0,-1-13 0,0 12 0,13 1 0,1 0 0,-1 26 0,13 0 0,-12 1 0,13 12 0,-13 0 0,-14 1 0,0-1 0,-13 1 0,0-1 0,-13-13 0,-14 1 0,14-1 0,-14 0 0,1 0 0,-1-13 0,14 0 0,-13 0 0,13 0 0,13 0 0,0-13 0,0 13 0,26 0 0,0 0 0,14 0 0,0-13 0,13 13 0,0-13 0,-1 13 0,2-14 0,-15 1 0,1-13 0,-1 13 0,-25-1 0,-1-12 0,-13-1 0,0 14 0,0-14 0,-27 1 0,1 13 0,0 0 0,-1-1 0,1 14 0,0 14 0,-2-1 0,15 0 0,0 13 0,13 1 0,0 13 0,13-14 0,0 14 0,15-14 0,-2-12 0,0 12 0,1-13 0,-1 1 0,0-14 0,1 0 0,-14 0 0,14-14 0,-14 1 0,14-13 0,-1 12 0,-26 1 0,26-13 0,-13 13 0,1 13 0,-1-14 0,13 14 0,-13 0 0,14 14 0,0-1 0,-1 13 0,1-13 0,-14 1 0,13 12 0,-13-26 0,14 13 0,-27-13 0,26 0 0,-12-13 0,-14 13 0,13-13 0</inkml:trace>
  <inkml:trace contextRef="#ctx0" brushRef="#br0" timeOffset="31972">15888 2805 512,'0'-14'0,"13"1"0,-13 0 0,0 13 0,-13-14 0,0 1 0,-14 0 0,-12 0 0,-1 13 0,0 0 0,0 13 0,-12 0 0,11 0 0,15 1 0,13 12 0,0 13 0,0-12 0,13 13 0,13 0 0,13-1 0,-13 1 0,14-1 0,0 1 0,-1 13 0,-13-26 0,-13 12 0,13-12 0,-13-1 0,0-12 0,-13-1 0,13 0 0,0-13 0,-13 0 0,13-13 0,0 13 0,-13-13 0</inkml:trace>
  <inkml:trace contextRef="#ctx0" brushRef="#br0" timeOffset="32198">15729 3135 512,'0'0'0,"-13"0"0,-14 0 0,1 0 0,-13 0 0,-15 0 0,15 0 0,-1 0 0,0-13 0,1 13 0,12 0 0,14 0 0,-1 0 0,14 0 0,14-14 0,-14 14 0,26-13 0</inkml:trace>
  <inkml:trace contextRef="#ctx0" brushRef="#br0" timeOffset="32404">15888 3135 512,'0'0'0,"13"13"0,0 1 0,0 12 0,1 0 0,-14-12 0,13 12 0,0 1 0,-13-14 0,0 0 0,13 0 0,0-13 0,1 0 0,-14 0 0,13-26 0,-13 26 0,0-13 0</inkml:trace>
  <inkml:trace contextRef="#ctx0" brushRef="#br0" timeOffset="32548">15888 3043 512,'-13'0'0,"13"-14"0,0 1 0,0 0 0,0 13 0,13-14 0,13 1 0,14 1 0,-1 12 0,-39 0 0,54 0 0</inkml:trace>
  <inkml:trace contextRef="#ctx0" brushRef="#br0" timeOffset="32929">16417 3029 512,'0'0'0,"0"0"0,0 14 0,-13-14 0,-14 0 0,-13 0 0,1 12 0,13-12 0,-14 14 0,0-14 0,13 13 0,14 0 0,-13-13 0,26 0 0,0 13 0,13 1 0,0-1 0,14 0 0,13 1 0,-14-1 0,1 13 0,-1 1 0,0-14 0,-13 13 0,1-12 0,-28-1 0,14 13 0,-13-13 0,-13 1 0,0-14 0,-1 13 0,1-13 0,-14-13 0,26 13 0,1-14 0,0-12 0,26 0 0,-13-1 0,0 27 0,13-26 0</inkml:trace>
  <inkml:trace contextRef="#ctx0" brushRef="#br0" timeOffset="33386">16496 2830 512,'0'0'0,"0"-12"0,0 12 0,0 12 0,0 2 0,0-1 0,0 27 0,14 0 0,-1 12 0,0 2 0,0-2 0,0 1 0,-13-13 0,13-14 0,1 14 0,0-27 0,-14 14 0,13-27 0,-13 13 0,0-13 0,0 0 0,0 0 0,13-13 0,-13 0 0,13-1 0,0 1 0,0 0 0,14 13 0,-14 0 0,27 13 0,-27-13 0,13 13 0,1 14 0,0-1 0,-14 1 0,0 12 0,0-12 0,13 13 0,-12-1 0,-14 14 0,13-13 0,-13-40 0,0 39 0</inkml:trace>
  <inkml:trace contextRef="#ctx0" brushRef="#br0" timeOffset="77948">5185 7342 512,'0'-13'0,"13"13"0,-13-14 0,14 14 0,-1 0 0,1-13 0,-1 13 0,0 0 0,0 13 0,0-13 0,0 27 0,14-14 0,-14 14 0,0-1 0,-13 14 0,13 0 0,-13-1 0,0 14 0,0-13 0,0 13 0,0 0 0,0-14 0,0 14 0,0 1 0,0-2 0,0 14 0,14-13 0,-14 13 0,0-26 0,13 13 0,-13 0 0,0-13 0,0-14 0,0 0 0,0 1 0,14-27 0,-14 0 0,0 0 0,13-27 0,13 1 0,-26 26 0,0-26 0</inkml:trace>
  <inkml:trace contextRef="#ctx0" brushRef="#br0" timeOffset="78481">5860 7540 512,'0'-13'0,"0"13"0,-13 0 0,13 0 0,-13 13 0,-13 1 0,-2-1 0,-11 14 0,-1-14 0,-12 13 0,12 14 0,-13 0 0,13-14 0,1 0 0,12 14 0,-12-27 0,12 14 0,0-14 0,27 1 0,-13-2 0,13-12 0,-13 13 0,26 1 0,0-14 0,0 13 0,14 0 0,13 1 0,0-1 0,-1 13 0,1-13 0,13 0 0,0 14 0,0-14 0,-14 1 0,15-2 0,-15 15 0,1-14 0,-1 1 0,-12-1 0,-1 14 0,-13-14 0,-13-13 0,14 13 0</inkml:trace>
  <inkml:trace contextRef="#ctx0" brushRef="#br0" timeOffset="153969">11760 3717 512,'0'0'0,"0"0"0,13 14 0,0-14 0,1 0 0,0 13 0,-1 0 0,0 0 0,0 0 0,13 14 0,1-1 0,12 1 0,14 12 0,-13-12 0,0 12 0,13-12 0,-1 13 0,-11-1 0,-2 1 0,1 0 0,-1-1 0,-26 1 0,14-13 0,-27-1 0,0-13 0,0 14 0,-13-1 0,-1-12 0,1-1 0,-13 13 0,0 0 0,-14-12 0,0 12 0,0 1 0,1 0 0,-14-2 0,0 15 0,13-14 0,0 1 0,1-1 0,-1-12 0,14-1 0,0 0 0,12 1 0,0-14 0,14 13 0,-13-13 0,13 0 0,0 13 0,0-13 0,13 0 0</inkml:trace>
  <inkml:trace contextRef="#ctx0" brushRef="#br0" timeOffset="154926">12514 4339 512,'0'0'0,"0"0"0,0 0 0,0 0 0,0 0 0,0 13 0,0-13 0,0 0 0,14 0 0,-14 0 0,0 0 0,0 0 0,0 0 0,13 0 0,-13 0 0,0 14 0,0-14 0,13 0 0,-13 0 0,-13 0 0,13 0 0,0 0 0,0 0 0</inkml:trace>
  <inkml:trace contextRef="#ctx0" brushRef="#br0" timeOffset="157855">13851 4471 512,'-13'0'0,"13"0"0,-14 0 0,1-13 0,13 13 0,-14-13 0,1 13 0,13-14 0,-13 1 0,0 13 0,0 0 0,-1 0 0,1 0 0,0 0 0,0 13 0,13 1 0,0-1 0,0 14 0,0-14 0,13 0 0,0 1 0,14-2 0,-1-12 0,-13 0 0,14 0 0,0-12 0,-1-2 0,-13 1 0,13-14 0,-26 14 0,14-14 0,-28 1 0,1 12 0,0 2 0,-13-1 0,-14-1 0,13 14 0,-26 0 0,1 14 0,-1-14 0,13 13 0,-26 13 0,26-13 0,1 14 0,12-1 0,0 1 0,27-14 0,0 1 0,14-2 0,-1 1 0,14 1 0,12-14 0,-12 0 0,12-14 0,1 1 0,0 1 0,-14-15 0,1 14 0,-14-1 0,-13-12 0,0 12 0,-13 1 0,-27 0 0,0-1 0,0 2 0,-26 12 0,14 0 0,-2 0 0,-25 0 0,13 12 0,0 2 0,0-14 0,26 0 0,-13 13 0,26-13 0,14 0 0,0 0 0,13 13 0,0-13 0,13 0 0,0 0 0,14 14 0,13-14 0,-14 13 0,1-13 0,-14 0 0,-13 0 0,0 13 0,0-13 0,-13 0 0,0-13 0,-1 13 0,-12-13 0,0 13 0,-1-14 0,0 1 0,-12 0 0,12-1 0,1 2 0,-14 12 0,14 0 0,-1 0 0,14 0 0,-14 0 0,14 0 0,0 0 0,0 0 0,0 0 0,-1 0 0,14 0 0,0 0 0</inkml:trace>
  <inkml:trace contextRef="#ctx0" brushRef="#br0" timeOffset="159742">13969 4445 512,'0'13'0,"0"-13"0,0 0 0,0 0 0,0 0 0,14 0 0,-14 13 0,13-13 0,14 0 0,12 0 0,1 0 0,-1 0 0,14 0 0,14 14 0,-1-14 0,0 0 0,27 0 0,-14 13 0,14-26 0,-1 26 0,14-13 0,-14 0 0,28 0 0,-15 13 0,15-13 0,-1 14 0,0-14 0,0 12 0,0 1 0,13-13 0,-13 14 0,0-14 0,14 13 0,-15-13 0,2 0 0,12 13 0,-13 1 0,0-2 0,0-12 0,0 14 0,0-14 0,-13 13 0,13-13 0,-13 13 0,13 0 0,0-13 0,0 14 0,14-14 0,-28 13 0,14-13 0,-13 13 0,13-13 0,-13 14 0,0-14 0,13 13 0,-13-13 0,0 13 0,-1 0 0,1-13 0,0 13 0,-13 1 0,12-14 0,1 13 0,-13-13 0,13 13 0,-14-13 0,1 14 0,-1-1 0,1-13 0,-13 13 0,-1-13 0,0 0 0,-13 0 0,14 0 0,-14 0 0,-13 0 0,13 0 0,-13 0 0,0 0 0,-14-13 0,15 13 0,-15 0 0,-12 0 0,12-13 0,-12 13 0,-1 0 0,-13 0 0,0 0 0,15 0 0,-15 13 0,-13-13 0,0 0 0,13 0 0,-13 0 0,0 13 0,0-13 0,-13 0 0,13 13 0,-13-13 0,-1 13 0,0 0 0,-12 1 0,13-1 0,-14 0 0,1-13 0,-13 14 0,12-14 0,14 12 0,-14 2 0,1-1 0,12-13 0,1 13 0,0-13 0,0 0 0,13 14 0,0-14 0,0 0 0,0 0 0,0 0 0,0-14 0,13 14 0,13-13 0,-12 13 0,12-13 0,1 13 0,-14-14 0,14 2 0,-1 12 0,-13 0 0,13-14 0,-12 14 0,-14 0 0,13-13 0,-13 13 0,0-13 0,0-1 0,0 14 0,-13-13 0,-14 0 0,1 0 0,-14-13 0,1 12 0,-28-12 0,15-14 0,-1 14 0,-27-14 0,27 13 0,-13-13 0,0 28 0,13-15 0,0 0 0,1 14 0,-2 13 0,54 0 0,-26-12 0</inkml:trace>
  <inkml:trace contextRef="#ctx0" brushRef="#br0" timeOffset="163021">21589 5133 512,'0'0'0,"0"0"0,0 0 0,0 0 0,-13 0 0,13-14 0,0 14 0,-13 0 0,13 0 0,-13 0 0,13-13 0,-13 13 0,-1 0 0,1 0 0,0 0 0,-13 0 0,-1 13 0,14-13 0,-13 0 0,-1 0 0,0 14 0,1-14 0,-14 0 0,1 13 0,13-13 0,-15 0 0,2 0 0,12 0 0,-25 0 0,12 0 0,0 0 0,-13 0 0,14 0 0,-14 0 0,-1 0 0,2 0 0,-1 0 0,0 0 0,0 0 0,0 0 0,-13 0 0,13-13 0,0 13 0,0 0 0,0 0 0,-13 0 0,13 0 0,-13-14 0,13 14 0,-13 0 0,0 0 0,0 0 0,-1 0 0,15-13 0,-14 13 0,-1 0 0,1 0 0,0 0 0,-14 0 0,28 0 0,-27 0 0,12 13 0,-12-13 0,12 0 0,-12 0 0,13 0 0,-13 0 0,-14 0 0,27 14 0,-27-14 0,27 0 0,-27 0 0,14 13 0,0-13 0,-14 0 0,14 0 0,-1 0 0,-12 0 0,-1 13 0,14-13 0,-14 0 0,14 0 0,-13 0 0,12 13 0,-12-13 0,-1 0 0,0 0 0,14 0 0,-14 0 0,1 13 0,-1-13 0,14 0 0,-14 0 0,14 0 0,-14 0 0,1 0 0,-1 0 0,0 0 0,0 14 0,14-14 0,0 0 0,-14 0 0,14 0 0,-14 13 0,14-13 0,-14 0 0,14 0 0,0 0 0,-1 0 0,1 0 0,0 0 0,12 0 0,-12 0 0,-1 13 0,14-13 0,1 0 0,-15 14 0,14-14 0,0 0 0,-1 0 0,1 0 0,14 13 0,-15-13 0,14 13 0,1-13 0,-14 13 0,25-13 0,-11 0 0,-1 14 0,0-14 0,13 13 0,0-13 0,1 0 0,-1 13 0,1-13 0,12 0 0,0 13 0,1-13 0,0 0 0,-1 13 0,14-13 0,-13 0 0,12 0 0,14 14 0,-13-14 0,0 0 0,13 0 0,0 0 0,-14 0 0,14 0 0,0 0 0</inkml:trace>
  <inkml:trace contextRef="#ctx0" brushRef="#br0" timeOffset="163728">13679 4894 512,'0'0'0,"13"14"0,-13-14 0,-13 13 0,13 0 0,-14 1 0,-12 12 0,13 0 0,-14 1 0,0-1 0,-12 14 0,-1 0 0,14-14 0,-14 14 0,14-14 0,-1 1 0,1 13 0,-14-14 0,27-13 0,0 14 0,0-1 0,13-13 0,0 0 0,13 1 0,0 12 0,13-13 0,1 1 0,-1 12 0,1-12 0,13 12 0,-14-13 0,14 14 0,-14-14 0,0-13 0,-13 26 0,1-13 0,-1-13 0,1 14 0,-14-14 0,0 0 0,0 0 0,0-14 0</inkml:trace>
  <inkml:trace contextRef="#ctx0" brushRef="#br0" timeOffset="164427">13110 4696 512,'0'0'0,"13"0"0,-13 13 0,13 1 0,-13-1 0,0 0 0,0 13 0,13 1 0,-13 26 0,0-14 0,0 27 0,13 1 0,1 12 0,-14 0 0,13 1 0,-13-1 0,0 14 0,0-13 0,14 12 0,-14 1 0,0-1 0,0 1 0,-14-1 0,14 1 0,0-13 0,-13-1 0,-1-13 0,1 0 0,13 0 0,-13-13 0,0 0 0,13-13 0,0-1 0,-13-12 0,13-1 0,0 1 0,0-14 0,0 0 0,0-13 0,13 0 0</inkml:trace>
  <inkml:trace contextRef="#ctx0" brushRef="#br0" timeOffset="172655">12845 6680 512,'0'0'0,"0"0"0,0 0 0,0 0 0,0 0 0,-13 0 0,13-13 0,0 13 0,0 0 0,-13 0 0,13 0 0,0 0 0,0 0 0,0 0 0,0 0 0,0 0 0,0 0 0,0 0 0,0 0 0,0 0 0,0 0 0,0 0 0,0 0 0,13-13 0,-13 13 0,13 0 0,-13 0 0,14 0 0,-14-13 0,13 13 0,-13 0 0,0 0 0,13 0 0,-13 0 0,0 0 0,0 0 0,0 0 0,0 0 0,0 0 0,-13 0 0,13 13 0,0-13 0,0 0 0</inkml:trace>
  <inkml:trace contextRef="#ctx0" brushRef="#br0" timeOffset="173887">12872 6694 512,'0'0'0,"0"0"0,0 0 0,0 0 0,-13-14 0,13 14 0,-14 0 0,-12 0 0,13 0 0,-14 0 0,0 0 0,1 0 0,0 0 0,-1 14 0,1-14 0,0 0 0,-2 13 0,2-13 0,-13 0 0,12 0 0,-26 0 0,14 13 0,-15-13 0,2 0 0,12 0 0,-13 0 0,13 0 0,-13 0 0,1 0 0,-15 0 0,14 13 0,1-13 0,-14 0 0,12-13 0,2 13 0,-14 0 0,13 0 0,-1 0 0,-11 13 0,12-13 0,-1 0 0,-11 0 0,12 0 0,-14 0 0,1 0 0,0 0 0,14 0 0,-15 0 0,1 0 0,0 13 0,0-13 0,13 0 0,-26 0 0,25-13 0,-12 13 0,0 0 0,0 13 0,0-13 0,-13 0 0,12 0 0,1 0 0,-13 14 0,-1-14 0,15 0 0,-15 0 0,14 0 0,-13 0 0,-1 13 0,1-13 0,-1 0 0,1 0 0,0 13 0,-1-13 0,1 0 0,-1 0 0,1 14 0,0-14 0,-1 0 0,14 13 0,-13 0 0,-1-13 0,1 0 0,13 0 0,0 13 0,-13-13 0,12 14 0,1-14 0,-13 0 0,26 13 0,0-13 0,0 13 0,0-13 0,13 0 0,-13 13 0,14-13 0,-1 0 0,14 0 0,-14 13 0,13-13 0,14 0 0,0 0 0,0 0 0,13 0 0,-13 0 0,13 0 0,0-13 0,0 13 0,13 0 0,-13 0 0,0-13 0</inkml:trace>
  <inkml:trace contextRef="#ctx0" brushRef="#br0" timeOffset="174502">7461 6773 512,'0'0'0,"0"0"0,0 0 0,0 0 0,0 0 0,13 0 0,-13-13 0,13-1 0,14 14 0,-14-13 0,13 0 0,1 0 0,13 0 0,-14-1 0,1 14 0,12-13 0,-12 0 0,12 13 0,-12-13 0,0 13 0,-1-13 0,-13 13 0,0 0 0,0 0 0,-13 0 0,-13 13 0,0 0 0,0 0 0,-13 0 0,-1 14 0,-13-14 0,14 13 0,-14 1 0,0 0 0,14-1 0,-14 1 0,0-1 0,27 14 0,-13-14 0,-1 0 0,27 1 0,-13-1 0,13 1 0,13-14 0,1 14 0,12-27 0,0 13 0,14 0 0,0 0 0,26-13 0,-13 14 0,13-14 0,13 13 0,1-13 0,-80 0 0,79 13 0</inkml:trace>
  <inkml:trace contextRef="#ctx0" brushRef="#br0" timeOffset="213291">10702 6138 512,'0'0'0,"0"0"0,-13 0 0,13 0 0,0 0 0,0 0 0,0 0 0,0 0 0,0 0 0,0 0 0,0 0 0,0 0 0,0 0 0,0 0 0,0 0 0,0 0 0,0 0 0,0 0 0,0 0 0,0 0 0,0 0 0,0 0 0,0 0 0,0 0 0,0 0 0,0 0 0,0 0 0,0 0 0,0 0 0,0-13 0,0 13 0,0 0 0,0 0 0,0 0 0,0 0 0,0 0 0,-13-14 0,13 14 0,0 0 0,0 0 0,0 0 0,0 0 0,0-13 0,0 13 0,0 0 0,0 0 0,0 0 0,0 0 0,0 0 0,0 0 0,0 0 0,0-12 0,0 12 0,0 0 0,0 0 0,0 0 0,-14-14 0</inkml:trace>
  <inkml:trace contextRef="#ctx0" brushRef="#br0" timeOffset="227318">1826 4299 512,'0'0'0,"0"0"0,-14 0 0,14 0 0,0-13 0,0 13 0,-14 0 0,1 13 0,0-13 0,-13 0 0,-14 13 0,14 1 0,-14-1 0,1 0 0,-2 14 0,15-15 0,-13 15 0,25-14 0,1 1 0,0 12 0,13 1 0,13-14 0,0 13 0,14-13 0,-1 27 0,27-14 0,0 14 0,-13 0 0,13 13 0,-1 0 0,-11-13 0,-15 12 0,-13-12 0,-13 13 0,0-26 0,-26-1 0,-1 14 0,0-14 0,-25 1 0,-1-14 0,13 0 0,-13-13 0,0 0 0,14 0 0,-1-13 0,14 0 0,12-1 0,1 1 0,13 13 0,13-26 0</inkml:trace>
  <inkml:trace contextRef="#ctx0" brushRef="#br0" timeOffset="227776">2182 4577 512,'0'13'0,"0"13"0,0 1 0,0-1 0,13 28 0,-13-15 0,27 14 0,-13-13 0,12-1 0,0 1 0,1-14 0,12 14 0,-12-26 0,0-1 0,-1 0 0,0-13 0,1 0 0,-1-26 0,0 12 0,-12-12 0,12-14 0,-26 0 0,0 1 0,13-14 0,-26 13 0,13 1 0,0-15 0,-13 15 0,13 39 0,0-26 0</inkml:trace>
  <inkml:trace contextRef="#ctx0" brushRef="#br0" timeOffset="228766">2764 4815 512,'-13'-40'0,"26"80"0,-13-13 0,13 25 0,-13 14 0,28-12 0,-15-1 0,-13-1 0,13-12 0,0-14 0,-13-12 0,0-1 0,0 0 0,0-13 0,-13 0 0,13-13 0,-13-14 0,-14 1 0,13-14 0,1-26 0,-13 13 0,13 1 0,0-2 0,-1 2 0,1 12 0,13-13 0,0 13 0,0 0 0,13 14 0,1-1 0,-1 1 0,13 13 0,0 0 0,2 13 0,11 0 0,-13 13 0,-12 14 0,12-1 0,-13 0 0,0 14 0,-13-13 0,0 12 0,-13 1 0,0-13 0,-13-1 0,12 0 0,-12 1 0,0-1 0,-1-12 0,13-2 0,1 2 0,13-14 0,0 13 0,0-26 0,13 13 0,15-14 0,24 14 0,-12-12 0,-1-2 0,1 1 0,27-14 0,-28 1 0,1 13 0,-14-13 0,0-1 0,-13-13 0,1 14 0,-14-14 0,0 13 0,-14 1 0,1-13 0,-13 12 0,13 14 0,-14-1 0,14 14 0,0 0 0,0 14 0,13-1 0,0 14 0,-13 12 0,26 1 0,-13 0 0,13-1 0,13 1 0,-12 0 0,12-14 0,0 0 0,1 1 0,13-14 0,-14 1 0,-12-2 0,12-12 0,0 0 0,1 0 0,-14-12 0,0-2 0,0 1 0,1-14 0,-1 1 0,0 13 0,-13-27 0,14 14 0,-1-1 0,-13 27 0,13-26 0</inkml:trace>
  <inkml:trace contextRef="#ctx0" brushRef="#br0" timeOffset="229631">3955 4379 512,'-13'0'0,"0"-13"0,-1-1 0,-12 14 0,0 0 0,-27 0 0,13 0 0,0 14 0,1-1 0,-1-1 0,1 15 0,11 0 0,15 13 0,13-14 0,-13 13 0,26 1 0,-13 0 0,0-1 0,13 1 0,1 0 0,13 0 0,-14-14 0,-13 14 0,13-14 0,-13-13 0,13 14 0,-13-14 0,0 1 0,0-2 0,0-12 0,0 0 0,0-12 0</inkml:trace>
  <inkml:trace contextRef="#ctx0" brushRef="#br0" timeOffset="229825">3638 4789 512,'-13'0'0,"-14"0"0,0 0 0,-12 13 0,-1-13 0,14 0 0,-14 0 0,13 0 0,14 13 0,0-26 0,13 13 0,13 0 0</inkml:trace>
  <inkml:trace contextRef="#ctx0" brushRef="#br0" timeOffset="230205">3836 4775 512,'0'14'0,"0"-14"0,0 26 0,0-12 0,0 12 0,0 0 0,13 1 0,-13-14 0,0 14 0,14-27 0,-14 12 0,0-12 0,0 0 0,13-12 0,-13-2 0,-13-12 0,13-14 0,0 14 0,-14-14 0,1 13 0,0-12 0,0 12 0,13 14 0,0-14 0,-14 14 0,14-13 0,0 12 0,0 2 0,0-15 0,0 14 0,0 13 0,0-14 0</inkml:trace>
  <inkml:trace contextRef="#ctx0" brushRef="#br0" timeOffset="230596">4180 4630 512,'0'0'0,"-13"13"0,13-13 0,-14 13 0,-12-13 0,0 13 0,-1-13 0,1 14 0,-14-1 0,26-13 0,1 13 0,0-13 0,13 14 0,13-14 0,0 13 0,15 0 0,11 0 0,-13 0 0,14 1 0,-14 12 0,-12-12 0,12 12 0,-12-13 0,-14 13 0,0-12 0,-14-1 0,1 14 0,0-15 0,-14-12 0,-12 14 0,12-14 0,14 0 0,-13-14 0,13 2 0,13 12 0,-14-14 0</inkml:trace>
  <inkml:trace contextRef="#ctx0" brushRef="#br0" timeOffset="231162">4325 4286 512,'0'0'0,"-13"13"0,13 14 0,0-1 0,0 27 0,13 13 0,-13 0 0,14 1 0,-1-15 0,0 15 0,0-28 0,0 14 0,1-26 0,-14-1 0,13-13 0,-13-13 0,0 13 0,0-26 0,14 0 0,-14 0 0,13-13 0,-13-1 0,13 0 0,0 14 0,0 0 0,1 0 0,-1 13 0,0 0 0,0 13 0,13 0 0,-12 0 0,-1 14 0,1 0 0,-14-14 0,13 13 0,-13-13 0,0 0 0,0 1 0,0-14 0,0 0 0,0 0 0,13-14 0,-13 14 0,13-13 0</inkml:trace>
  <inkml:trace contextRef="#ctx0" brushRef="#br0" timeOffset="231578">5239 4352 512,'0'0'0,"0"-13"0,0 13 0,-14-13 0,1 13 0,-14-14 0,1 28 0,-14-14 0,1 26 0,-1-12 0,-13 11 0,26 2 0,1 13 0,0 0 0,-1 12 0,14-12 0,13 0 0,13 13 0,0-13 0,14-1 0,-1 1 0,14-13 0,0 12 0,-14-13 0,27-12 0,-13-1 0,-1 0 0,-12-13 0,13-13 0,-1 13 0,-12-27 0,-1 1 0,-13-13 0,-13 39 0,13-27 0</inkml:trace>
  <inkml:trace contextRef="#ctx0" brushRef="#br0" timeOffset="231953">5450 4312 512,'0'14'0,"0"-1"0,0 14 0,0-2 0,0 15 0,0 14 0,0-2 0,0 15 0,0-15 0,0 15 0,-13-1 0,0 0 0,0-13 0,13-13 0,0-1 0,0-12 0,-14-1 0,14-13 0,0-13 0,0 0 0,0-13 0,14-13 0,-14-1 0,0 27 0,13-39 0</inkml:trace>
  <inkml:trace contextRef="#ctx0" brushRef="#br0" timeOffset="232293">5437 4299 512,'0'-13'0,"13"13"0,-13-13 0,0 0 0,0 13 0,13 0 0,1 13 0,-1 0 0,13 27 0,0 0 0,-12 12 0,25 15 0,1-15 0,-26 15 0,25-2 0,-26-11 0,14-2 0,-14 2 0,0-15 0,0 1 0,0 0 0,1-14 0,0-13 0,-14 0 0,13-13 0,-13 0 0,0-13 0,0 13 0,13-13 0</inkml:trace>
  <inkml:trace contextRef="#ctx0" brushRef="#br0" timeOffset="232526">5780 4775 512,'0'0'0,"-26"14"0,0-14 0,-1 0 0,-12 0 0,12 13 0,-26-13 0,27 0 0,-14 0 0,14 0 0,-14 0 0,27 0 0,-13 0 0,12-13 0,14-1 0,0 1 0,14-13 0,12-1 0,-26 27 0,26-26 0</inkml:trace>
  <inkml:trace contextRef="#ctx0" brushRef="#br0" timeOffset="233733">5887 4167 512,'0'0'0,"0"14"0,0-2 0,13 15 0,-13 0 0,13 25 0,13 1 0,-12 13 0,12 14 0,1 12 0,-1-13 0,1 14 0,-1 0 0,0 0 0,1-14 0,-14 13 0,0-26 0,-13 14 0,0-27 0,-13 0 0,-13 0 0,-1-27 0,-25 1 0,-2-1 0,-12-26 0,-13 14 0,-14-28 0,-12 14 0,-2-13 0,-11 13 0,-15-27 0,1 14 0,0 13 0,-14-13 0,1 0 0,-14-1 0,27 14 0,-27-13 0,13 13 0,-13 0 0,14 13 0,-14-13 0,27 14 0,-14-14 0,14 13 0,-13 0 0,12 0 0,1-13 0,13 14 0,-13-1 0,13 0 0,-1 1 0,15-1 0,-1-13 0,14 13 0,-2 0 0,15-13 0,0 13 0,0-13 0,13 14 0,13-14 0,-1 0 0,2 0 0,25-14 0,-12 14 0,12-13 0,0 0 0,14 0 0,-13 0 0,-1-14 0,1 0 0,0 1 0,-1-14 0,-12 1 0,12-1 0,-13-13 0,14 0 0,-1-13 0,1 13 0,0 0 0,13-13 0,-1 0 0,0 0 0,14-1 0,14 1 0,0 0 0,-1 0 0,13 14 0,0-2 0,14 1 0,13 1 0,-13-2 0,13 2 0,-1 12 0,14 1 0,1-1 0,-1 0 0,14 27 0,-1-14 0,26 1 0,-12 13 0,26 13 0,0-27 0,1 27 0,11-13 0,-11 13 0,12-14 0,0 2 0,14 12 0,0-14 0,-2 14 0,15 0 0,0 0 0,0 0 0,0 0 0,-1 14 0,1-2 0,0 2 0,0-1 0,-13 0 0,12 1 0,-12 12 0,-1-13 0,-26 14 0,27-1 0,-14 14 0,-26-13 0,13-1 0,-119-26 0,92 26 0</inkml:trace>
  <inkml:trace contextRef="#ctx0" brushRef="#br0" timeOffset="241204">2103 5794 512,'0'0'0,"0"14"0,0-14 0,0 13 0,0 13 0,0 0 0,0 1 0,0 13 0,0 12 0,0 2 0,0-2 0,13 2 0,-13-2 0,0 1 0,13 1 0,-13-15 0,-13 1 0,13-14 0,0 0 0,-13-13 0,13 1 0,0-1 0,-13-13 0,13-13 0,0-1 0,0 14 0,0-13 0</inkml:trace>
  <inkml:trace contextRef="#ctx0" brushRef="#br0" timeOffset="241720">2474 5768 512,'0'13'0,"0"0"0,-14 1 0,-12 12 0,-14 0 0,13 1 0,-12 13 0,-1-1 0,1 1 0,-1-14 0,13 1 0,-12 0 0,-1-2 0,14 2 0,-1-13 0,14-1 0,0-1 0,13 2 0,13-1 0,0-13 0,14 13 0,-14 1 0,40 12 0,-27-12 0,14 12 0,0-12 0,-14 11 0,14-11 0,-14-1 0,0 14 0,1-14 0,-13 0 0,-1-13 0,0 0 0,-13 0 0,13-13 0,-13 0 0,0 13 0,0-14 0</inkml:trace>
  <inkml:trace contextRef="#ctx0" brushRef="#br0" timeOffset="242227">2606 5794 512,'0'0'0,"13"-13"0,-13 13 0,0-13 0,13 13 0,-26 13 0,13 0 0,0 14 0,0-1 0,0 27 0,0-13 0,0 12 0,13 2 0,-13-2 0,14 15 0,12-15 0,-26 2 0,26-2 0,1-12 0,-1 0 0,0-14 0,-12-13 0,13 0 0,-1-13 0,0 0 0,-12-13 0,12-13 0,0 0 0,1-28 0,-1 15 0,-12-1 0,12-13 0,-12 1 0,12-2 0,-26 2 0,13 12 0,0-14 0,0 2 0,-13 25 0,-13-12 0,13 13 0,0-14 0,0 26 0,0 14 0,0-13 0</inkml:trace>
  <inkml:trace contextRef="#ctx0" brushRef="#br0" timeOffset="242827">3584 6231 512,'-13'0'0,"13"0"0,-26 0 0,-14 13 0,1 0 0,-1 1 0,-13-1 0,13 0 0,1 1 0,-1 11 0,14-11 0,-1-1 0,13 14 0,1-14 0,26 0 0,1 0 0,13 13 0,12-12 0,1-1 0,13 14 0,0-15 0,-13 15 0,12 0 0,-25-14 0,-1 13 0,-13 1 0,-13-14 0,0 13 0,-13-12 0,-13 12 0,-27-13 0,13 0 0,0 1 0,-13-14 0,1 13 0,12-13 0,1 0 0,-2 0 0,28 0 0,0 0 0,13 0 0,26-13 0,-26 13 0,13-14 0</inkml:trace>
  <inkml:trace contextRef="#ctx0" brushRef="#br0" timeOffset="243218">3717 6284 512,'0'13'0,"0"1"0,0 11 0,0 2 0,13 13 0,-13 12 0,13-12 0,-13 13 0,13 0 0,1 0 0,-14 0 0,13-14 0,-13 1 0,13-13 0,1-1 0,-14-12 0,0-1 0,0 0 0,0-13 0,0-13 0,-14 0 0,14-14 0,0 27 0,0-26 0</inkml:trace>
  <inkml:trace contextRef="#ctx0" brushRef="#br0" timeOffset="243642">3770 6217 512,'13'0'0,"14"0"0,-14 0 0,13-13 0,1 13 0,-1 0 0,1 0 0,12 13 0,1-13 0,-13 14 0,-14-14 0,0 0 0,-13 13 0,0-13 0,-13 13 0,-13 1 0,-2-14 0,-11 0 0,-14 0 0,14 13 0,-28-13 0,27 0 0,-12 13 0,12-13 0,1 0 0,-2 0 0,28 0 0,0 14 0,13-14 0,0 0 0,0 0 0,13 0 0</inkml:trace>
  <inkml:trace contextRef="#ctx0" brushRef="#br0" timeOffset="243875">4260 6509 512,'0'12'0,"-14"-12"0,-12 0 0,-27 14 0,0-14 0,-13 13 0,-14-13 0,14 0 0,0 13 0,0-13 0,13 14 0,53-14 0,-53 0 0</inkml:trace>
  <inkml:trace contextRef="#ctx0" brushRef="#br0" timeOffset="258527">12977 6641 512,'0'0'0,"0"0"0,0-13 0,0 13 0,0 0 0,0-14 0,0 14 0,0 0 0,-13 0 0,13 0 0,-13-13 0,0 26 0,-1-13 0,1 0 0,0 14 0,13-1 0,0 0 0,0-13 0,0 13 0,26-13 0,-12 0 0,-1 13 0,13-13 0,-13 14 0,14-14 0,-13 0 0,-1-14 0,-13 14 0,0-13 0,0 13 0,-27-13 0,14 0 0,-14 0 0,1-1 0,-1 14 0,1 0 0,26 0 0,-13 14 0,0-1 0,0 0 0,13 13 0,0-12 0,0-1 0,13 13 0,0-13 0,0 1 0,0-1 0,0 0 0,1-13 0,-14 0 0,13 0 0</inkml:trace>
  <inkml:trace contextRef="#ctx0" brushRef="#br0" timeOffset="258776">13031 6853 512,'13'0'0,"13"13"0,1 0 0,-14 0 0</inkml:trace>
  <inkml:trace contextRef="#ctx0" brushRef="#br0" timeOffset="259792">9419 5159 512,'0'0'0,"0"0"0,0 0 0,0 0 0,0-13 0,0 13 0,13-13 0,14-1 0,-1 1 0,0 13 0,14-13 0,-14 0 0,-26 13 0,41-13 0</inkml:trace>
  <inkml:trace contextRef="#ctx0" brushRef="#br0" timeOffset="260415">9948 5014 512,'13'0'0,"40"-14"0,-26 14 0,12-13 0,1 0 0,26 13 0,-13-14 0,13 14 0,0-12 0,1-2 0,12 14 0,-13 0 0,13-13 0,14 13 0,0-13 0,-1 13 0,1-14 0,-1 14 0,14-13 0,-13 0 0,26 13 0,-14 0 0,15-13 0,-2 13 0,2 0 0,-1-13 0,13 13 0,1 0 0,-14 0 0,13 0 0,0-13 0,-13 13 0,13 0 0,1 0 0,-1-14 0,0 14 0,1 0 0,-1 0 0,0 0 0,1 0 0,-1 0 0,13 0 0,-12 14 0,-1-14 0,13 13 0,-12-13 0,-1 13 0,0-13 0,1 0 0,-1 0 0,0 13 0,1-13 0,-2 13 0,2-13 0,0 13 0,-15-13 0,15 14 0,-1-1 0,-13-13 0,0 13 0,14-13 0,-1 14 0,-13-2 0,13 15 0,-13-14 0,0 1 0,0-1 0,-119-13 0,93 13 0</inkml:trace>
  <inkml:trace contextRef="#ctx0" brushRef="#br0" timeOffset="261524">19129 5503 512,'13'14'0,"54"12"0,-1 14 0,-1-1 0,-12 1 0,1 13 0,-15 0 0,14-13 0,-14 12 0,2 15 0,-15-15 0,-13 1 0,0 1 0,-26-15 0,0 13 0,0-12 0,-27 14 0,0-2 0,1-12 0,-1 0 0,-26 12 0,13-25 0,-13 12 0,-13-25 0,-1 12 0,-12-12 0,-15-1 0,2 0 0,-14-13 0,-1 0 0,-12 0 0,0-13 0,-1 13 0,2 0 0,-28 0 0,13 0 0,1 0 0,-14-13 0,-13 13 0,13 0 0,-13-14 0,13 14 0,-12-13 0,-1 13 0,0-13 0,13 13 0,-13 0 0,0-14 0,-1 14 0,2 0 0,-1 0 0,0-12 0,0 12 0,0 0 0,13 0 0,-12-14 0,-2 1 0,15 13 0,-1 0 0,0 0 0,0 0 0,14 0 0,-14 0 0,13 0 0,1 0 0,13 0 0,-1 0 0,1 0 0,13-13 0,-14 13 0,15-14 0,-2 14 0,1-13 0,14 13 0,-15-13 0,15 0 0,-1 0 0,13 0 0,-13-1 0,14 1 0,-1 0 0,1-14 0,-1 15 0,0-2 0,1 1 0,-1 0 0,-12-1 0,12-12 0,0 12 0,14-12 0,-14 0 0,27-1 0,-13-13 0,13 14 0,-1-14 0,1 14 0,14-14 0,-15 1 0,27-1 0,1 13 0,-1-12 0,1-14 0,12 13 0,13 0 0,14-13 0,0 14 0,14-1 0,0 1 0,25-15 0,1 1 0,12 14 0,28-14 0,-1 0 0,27 0 0,0 13 0,26-13 0,-132 53 0,119-39 0</inkml:trace>
  <inkml:trace contextRef="#ctx0" brushRef="#br0" timeOffset="262595">18560 6271 512,'-13'0'0,"0"0"0,-1 0 0,-12 0 0,13 0 0,-14 0 0,1 0 0,-14 0 0,0 0 0,14 0 0,-14 0 0,14 0 0,-27 0 0,0 0 0,13 0 0,-12 0 0,12 0 0,40 0 0,-53-14 0</inkml:trace>
  <inkml:trace contextRef="#ctx0" brushRef="#br0" timeOffset="270166">12885 6985 512,'0'0'0,"0"0"0,0 13 0,0-13 0,-13 0 0,13 0 0,0 0 0,0 0 0,0 13 0,-13 0 0,-1-13 0,1 14 0,0-1 0,0 0 0,13 14 0,-14-14 0,1 13 0,-14-12 0,1 25 0,0-12 0,-1-1 0,-12 14 0,12-1 0,0 15 0,-12-2 0,-1 1 0,1 13 0,-14-12 0,13 11 0,-26 2 0,13 12 0,0-12 0,-13 12 0,0-14 0,-14 15 0,14-14 0,0 0 0,-14 13 0,1-12 0,0-1 0,-1 0 0,1-13 0,-1 13 0,1-13 0,-13 13 0,12-13 0,1-13 0,13 13 0,0 0 0,0-27 0,26 14 0,-13-14 0,26 1 0,1-14 0,13 0 0,0 0 0,-1 1 0,14-14 0,-13 0 0,13 0 0,0 0 0,0 0 0</inkml:trace>
  <inkml:trace contextRef="#ctx0" brushRef="#br0" timeOffset="272254">9776 5437 512,'0'0'0,"0"-13"0,13-14 0,-13 14 0,14-13 0,-1 12 0,-13-12 0,13 13 0,0-14 0,14 1 0,12 13 0,-12-14 0,-1 14 0,27-14 0,-13 14 0,-1 0 0,14 0 0,0 13 0,-13-14 0,13 14 0,13-13 0,-13 0 0,13 13 0,-13 0 0,13 13 0,0-13 0,0 13 0,0 1 0,1-1 0,-1 13 0,0-13 0,-13 14 0,13 0 0,-13 12 0,13-12 0,-13 12 0,0 1 0,14 13 0,-15-13 0,1 13 0,-14 0 0,15-14 0,-28 14 0,14-13 0,-1 13 0,-12 0 0,-14-1 0,13 2 0,-26-2 0,0 1 0,-13 1 0,0-15 0,0 1 0,-27 12 0,14-12 0,-14 0 0,0-14 0,0 14 0,-12-13 0,-1 12 0,0-26 0,-13 14 0,13-14 0,-13 0 0,-1 1 0,2-14 0,-1 0 0,-14 0 0,14 0 0,-14 0 0,14-14 0,-13 1 0,-1 0 0,14 13 0,-13-14 0,13-12 0,-13 13 0,12-13 0,-12-1 0,13 0 0,13 2 0,-13-2 0,0 0 0,13-13 0,-1 14 0,2 0 0,-1-14 0,0 1 0,13 12 0,1-13 0,-1 0 0,0 1 0,14-14 0,13 13 0,-1 1 0,1-15 0,26 15 0,-13-1 0,27 0 0,-14-12 0,27 12 0,-1 0 0,-12 0 0,25 14 0,2-14 0,-1 14 0,12-14 0,29 14 0,-15-1 0,14 14 0,12 0 0,1 0 0,0-1 0,13 14 0,13 0 0,-132 0 0,119 14 0</inkml:trace>
  <inkml:trace contextRef="#ctx0" brushRef="#br0" timeOffset="274276">3598 7144 512,'0'0'0,"0"13"0,0-13 0,0 0 0,0 0 0,-14 0 0,14 0 0,0 0 0,0 0 0,0 0 0</inkml:trace>
  <inkml:trace contextRef="#ctx0" brushRef="#br0" timeOffset="287647">12898 6694 512,'13'0'0,"0"-14"0,-13 14 0,0 0 0,0 14 0,0-1 0,-13 0 0,0 13 0,0 1 0,-13 13 0,-1-14 0,-13 14 0,14 0 0,-27 12 0,0 1 0,14-13 0,-2 26 0,-25 0 0,14-13 0,-1 13 0,-27 1 0,1-1 0,-1 13 0,-12-12 0,-14 12 0,0-13 0,-13 13 0,-13 0 0,13 1 0,-14-1 0,-12 1 0,0-1 0,-14 13 0,0-12 0,0-1 0,-13 14 0,0-13 0,-13-14 0,0 13 0,-14 0 0,1-12 0,-14 12 0,14-13 0,-14 14 0,1-15 0,12 2 0,-12-15 0,12 15 0,1-1 0,-1 0 0,1-13 0,13-1 0,12 2 0,1-14 0,0 12 0,27-12 0,0-13 0,25 12 0,2-13 0,11 1 0,28-14 0,0 1 0,13-1 0,13 0 0,27-13 0,-2 0 0,15 0 0,0 0 0,13 0 0,0 0 0</inkml:trace>
  <inkml:trace contextRef="#ctx0" brushRef="#br1" timeOffset="295967">5688 9538 512,'-13'0'0,"-13"0"0,-28 0 0,1 0 0,-26 0 0,0 0 0,-14 13 0,0-13 0,-12 0 0,-1 0 0,-13 0 0,0 0 0,-13-13 0,-14 13 0,14 0 0,-27 0 0,14-13 0,-14 13 0,0 0 0,-26-13 0,13 13 0,-14 0 0,1-14 0,14 14 0,-15 0 0,14 0 0,-13 0 0,26 14 0,0-14 0,0 0 0,28-14 0,-2 14 0,14 0 0,26 0 0,-12-13 0,38 13 0,-12 0 0,13-13 0,0 13 0,13 0 0,13 0 0,1 0 0,-1 0 0,0 0 0,14 0 0,13 13 0,-1-13 0,1 0 0,0 13 0,13 1 0,0-1 0,0 0 0,13 0 0,0 14 0,1 13 0,-1 0 0,0-1 0,13 14 0,1 13 0,-14 0 0,14 13 0,-1 1 0,1 12 0,-1 1 0,0 13 0,1 13 0,-1-13 0,0 13 0,-12 13 0,13-13 0,-14 0 0,13 0 0,-13 0 0,-13 0 0,14-26 0,-1 13 0,0-27 0,0 1 0,0-14 0,1-27 0,12 1 0,-12-14 0,25-12 0,1-14 0,-1-14 0,27-12 0,-12-1 0,25-12 0,-13-1 0,27-13 0,12 0 0,1 1 0,14-2 0,12 2 0,0-2 0,14 1 0,-14 14 0,13-14 0,1 27 0,-1-14 0,14 13 0,-13 2 0,-1-2 0,-13 14 0,14-1 0,-14 1 0,-13 13 0,14-13 0,-14-1 0,0 14 0,-13 0 0,-1 0 0,1-13 0,-26 0 0,13 13 0,-28-26 0,1 13 0,1-1 0,-14-12 0,13 0 0,-27-1 0,15-13 0,-2 0 0,1 1 0,-13-1 0,13-13 0,-27 14 0,14-15 0,-1-12 0,-12 13 0,13-13 0,-14 13 0,1-13 0,-1 0 0,1 13 0,-1-13 0,-13 13 0,-13-13 0,0 13 0,0 0 0,0 0 0,0 0 0,-13 0 0,0 14 0,-14-1 0,14-12 0,0 12 0,-13 0 0,12 0 0,1 0 0,13 0 0,-13 1 0,13 13 0,13-14 0,-13 13 0,13 14 0,1-13 0,-14 26 0,0-13 0</inkml:trace>
  <inkml:trace contextRef="#ctx0" brushRef="#br1" timeOffset="296957">1375 10041 512,'0'0'0,"-13"13"0,13 26 0,-13 1 0,0 0 0,-1 13 0,14 0 0,0 13 0,0-13 0,0 26 0,14-13 0,-14 1 0,13-1 0,-13 0 0,13 0 0,-13 0 0,0 1 0,0-14 0,0-1 0,-13-25 0,13 12 0,-13-12 0,13-14 0,-14 0 0,14-13 0,0-26 0,14 12 0,-14 14 0,0-26 0</inkml:trace>
  <inkml:trace contextRef="#ctx0" brushRef="#br1" timeOffset="297456">1680 10213 512,'0'0'0,"0"13"0,-13 0 0,-1 0 0,-12 27 0,0-14 0,12 14 0,-26 0 0,1 0 0,12-1 0,-12 14 0,12-13 0,-13 0 0,14-14 0,-1 0 0,14 1 0,13-14 0,-13-13 0,26 14 0,-13-14 0,13 0 0,14 0 0,-1 0 0,14 0 0,0 13 0,-14 0 0,14 0 0,-1 13 0,-12 1 0,13 13 0,0-14 0,-27 14 0,13 0 0,-13 0 0,1-1 0,12 1 0,-26-14 0,13 0 0,-13-12 0,13 12 0,-13-26 0,0 0 0,0 0 0</inkml:trace>
  <inkml:trace contextRef="#ctx0" brushRef="#br1" timeOffset="298197">2050 10994 512,'0'0'0,"-13"-14"0,0 1 0,0-13 0,-1-1 0,1-13 0,-1 1 0,-12-15 0,13 2 0,0-1 0,0 0 0,13-13 0,-14 13 0,14 0 0,14 0 0,-14 0 0,13 13 0,0-13 0,0 27 0,13-14 0,-12 14 0,13 12 0,12 1 0,-12 13 0,-1 0 0,0 13 0,1 1 0,-14-1 0,0 14 0,-13-1 0,-13 0 0,0 1 0,-14 12 0,1-12 0,0-1 0,-14 1 0,-13-1 0,26 1 0,1-14 0,0 0 0,12 1 0,1-1 0,13-13 0,0 0 0,13 0 0,1 0 0,12 0 0,0 0 0,14 13 0,0-13 0,0 13 0,-1 0 0,1 1 0,-1 12 0,2-13 0,-2 14 0,-13-1 0,1 1 0,12-14 0,-25 14 0,-1-1 0,1-13 0,-1 1 0,0-2 0,0 2 0,-13-1 0,13 0 0,-13-13 0,0 0 0</inkml:trace>
  <inkml:trace contextRef="#ctx0" brushRef="#br1" timeOffset="298820">2791 10980 512,'0'0'0,"0"0"0,-14 0 0,14 0 0,-13 14 0,-13-14 0,-14 12 0,14 2 0,-14-1 0,0 14 0,14-14 0,-14 13 0,14 0 0,0-12 0,26-1 0,0 0 0,0 1 0,13-1 0,13-1 0,0-12 0,14 0 0,0 15 0,-13-3 0,-1-12 0,14 13 0,-14-13 0,-13 14 0,-13-1 0,0 0 0,-13 1 0,0-1 0,-27 0 0,14 0 0,-14 0 0,0 0 0,0-13 0,14 0 0,-13 0 0,25 0 0,14 0 0,-13 0 0</inkml:trace>
  <inkml:trace contextRef="#ctx0" brushRef="#br1" timeOffset="299212">2870 10941 512,'0'0'0,"0"0"0,0 13 0,0 0 0,0 14 0,14-15 0,-14 15 0,13 0 0,-13-1 0,0 0 0,13 1 0,-13-14 0,13 0 0,-13 1 0,0-1 0,0-1 0,0 3 0,-13-15 0,13 0 0,0 0 0</inkml:trace>
  <inkml:trace contextRef="#ctx0" brushRef="#br1" timeOffset="299463">3082 10941 512,'0'0'0,"-13"0"0,0 0 0,-14 13 0,-13-13 0,14 0 0,-14 0 0,14 0 0,-1 0 0,-12 13 0,13-13 0,12 13 0,14-13 0,0 0 0</inkml:trace>
  <inkml:trace contextRef="#ctx0" brushRef="#br1" timeOffset="299694">3135 11099 512,'0'0'0,"-13"0"0,-1 13 0,-12-13 0,13 13 0,-27 1 0,0-1 0,1-13 0,-1 13 0,0-13 0,14 14 0,0-14 0,-1 0 0,27 0 0,-14 0 0</inkml:trace>
  <inkml:trace contextRef="#ctx0" brushRef="#br1" timeOffset="300409">3453 9868 512,'0'0'0,"0"14"0,-14-1 0,1 0 0,-14 0 0,1 27 0,13-13 0,-1 12 0,-12 14 0,0 0 0,13 0 0,-14 0 0,14 13 0,-13 0 0,26 14 0,-14-14 0,14 13 0,14-13 0,-1 1 0,0-1 0,13-13 0,-12 0 0,25-13 0,1-1 0,-1-13 0,1 14 0,-13-26 0,25-1 0,-12-13 0,-14-13 0,-26 13 0,14-14 0</inkml:trace>
  <inkml:trace contextRef="#ctx0" brushRef="#br1" timeOffset="301044">2751 9908 512,'0'0'0,"0"0"0,0 0 0,0 0 0,0 0 0,0-26 0,0 12 0,0 14 0,0-26 0</inkml:trace>
  <inkml:trace contextRef="#ctx0" brushRef="#br1" timeOffset="301233">2764 9433 512,'0'0'0,"0"-14"0,0 1 0,0 0 0,-13-27 0,0 0 0,13 1 0,-13-1 0,13 0 0,0 40 0,0-39 0</inkml:trace>
  <inkml:trace contextRef="#ctx0" brushRef="#br1" timeOffset="301408">2857 8625 512,'0'-26'0,"13"-14"0,-13-26 0,0 13 0,0-13 0,0-1 0,0 15 0,14-14 0,-14-1 0,0 1 0,0 66 0,13-66 0</inkml:trace>
  <inkml:trace contextRef="#ctx0" brushRef="#br1" timeOffset="301600">2989 7196 512,'0'-26'0,"0"0"0,-13-1 0,13 1 0,0-1 0,0 14 0,0-14 0,0 14 0,0 13 0,0-13 0</inkml:trace>
  <inkml:trace contextRef="#ctx0" brushRef="#br1" timeOffset="305352">3796 9948 512,'0'0'0,"-13"13"0,13 1 0,-13-1 0,13 13 0,-14 14 0,1-1 0,13-12 0,-13 13 0,13 0 0,0-1 0,0-12 0,13-1 0,-13-13 0,0 0 0,0-13 0,0 0 0,13 0 0</inkml:trace>
  <inkml:trace contextRef="#ctx0" brushRef="#br1" timeOffset="305576">3915 9988 512,'0'13'0,"14"0"0,-14 0 0,0 14 0,0-1 0,0 1 0,0-1 0,0 1 0,0-1 0,-14 1 0,14-1 0,0-26 0,14 13 0</inkml:trace>
  <inkml:trace contextRef="#ctx0" brushRef="#br1" timeOffset="306402">4484 10292 512,'0'0'0,"0"0"0,-13 0 0,13 0 0,-13 13 0,-27 0 0,0 14 0,1-14 0,-14 14 0,0-1 0,0 14 0,26-14 0,-12 14 0,12-14 0,14 1 0,0-1 0,13 1 0,13-14 0,27-13 0,-14 13 0,1-13 0,13 0 0,13 0 0,-14-13 0,14 13 0,-14 0 0,15 0 0,-28 0 0,14 0 0,-1 0 0,-12 0 0,0 13 0,-1 0 0,-13 1 0,-13-14 0,0 13 0,0 0 0,0 1 0,-13-14 0,0 13 0,0-13 0,13 0 0,-27-13 0,13-1 0,14 1 0,-13-14 0,0 1 0,13 0 0,-13-1 0,13 1 0,-13-1 0,13-12 0,0 25 0,-13-12 0,13 13 0,0-1 0,0 1 0,13 13 0,-13 0 0,0 13 0,13 1 0,0 12 0,0 1 0,0 12 0,1 1 0,13 13 0,-14 0 0,0 0 0,0-13 0,-13-1 0,0 14 0,-13-13 0,0 0 0,-14-1 0,0-13 0,1-12 0,0 12 0,-14-12 0,14-14 0,26 0 0,-27 0 0</inkml:trace>
  <inkml:trace contextRef="#ctx0" brushRef="#br1" timeOffset="306857">4881 10385 512,'13'-14'0,"-26"28"0,-13-1 0,13 0 0,-14 14 0,0-1 0,1 1 0,0 12 0,-1-12 0,14 12 0,0-25 0,13 12 0,0-13 0,13 0 0,13-13 0,1-13 0,-1 0 0,1 0 0,13-14 0,-14 1 0,0-1 0,1 1 0,-14 0 0,-13-1 0,0 14 0,0 0 0,-13-1 0,-14 1 0,1 13 0,13-13 0,-13 13 0,26 0 0,-14 0 0</inkml:trace>
  <inkml:trace contextRef="#ctx0" brushRef="#br1" timeOffset="307223">5093 10345 512,'13'0'0,"-13"0"0,13 13 0,-13-13 0,-13 13 0,0 14 0,0-14 0,-14 14 0,1-1 0,0 1 0,12-1 0,0 0 0,14-12 0,0-1 0,14 0 0,13-13 0,-1 0 0,14-13 0,-1 0 0,-12-1 0,-1 1 0,0-13 0,15 13 0,-41-1 0,13 1 0,-26-13 0,-1 12 0,-13 14 0,1-13 0,0 13 0,-14-13 0,14 13 0,-1 13 0,27-13 0,-26 0 0</inkml:trace>
  <inkml:trace contextRef="#ctx0" brushRef="#br1" timeOffset="308330">5437 10345 512,'0'0'0,"0"0"0,0 0 0,0 13 0,-26-13 0,-1 27 0,0-14 0,-12 13 0,-1 1 0,14-1 0,13 1 0,-14-1 0,13-13 0,28 1 0,-1-1 0,14-13 0,12 13 0,1-26 0,-1 13 0,15-13 0,-15 13 0,1-14 0,-1 14 0,-12-13 0,-1 13 0,1 0 0,-14 0 0,1 13 0,-14 1 0,13 12 0,0 1 0,0-1 0,-13 14 0,0 13 0,13-13 0,-13 12 0,0-12 0,0 13 0,-13-13 0,0 0 0,0-14 0,0 0 0,-14-12 0,14-1 0,-1-13 0,-12-13 0,13-1 0,13-26 0,0 1 0,0-1 0,0-26 0,13 13 0,13-13 0,-12 0 0,-1 13 0,14-13 0,-14 0 0,0 13 0,-13 0 0,13 0 0,-13 0 0,-13 13 0,13 1 0,-13-1 0,0 13 0,-1 14 0,1 0 0,0-1 0,-14 14 0,14 14 0,0-1 0,13 13 0,0 1 0,0 13 0,0 13 0,13-14 0,0 14 0,14-13 0,-1 0 0,1-1 0,-1 1 0,14-14 0,-14-12 0,14 12 0,-13-26 0,-1 13 0,14-26 0,-27 0 0,13 0 0,1-1 0,-27 1 0,13-13 0,-13 13 0,0-1 0,-13-12 0,13 13 0,-27 13 0,1-14 0,13 14 0,-27 0 0,27 14 0,0-14 0,0 26 0,-1-13 0,14 1 0,14 12 0,-1-13 0,13 14 0,-13-14 0,27 0 0,-1 0 0,-25 1 0,25-1 0,-12-13 0,0 0 0,-14 0 0,13-13 0,-13 13 0,-13 0 0,27-14 0</inkml:trace>
  <inkml:trace contextRef="#ctx0" brushRef="#br1" timeOffset="308585">6349 10557 512,'0'0'0,"0"0"0,0 0 0,0 0 0,-13 0 0,13 0 0,-13 0 0,13 0 0,-13-14 0</inkml:trace>
  <inkml:trace contextRef="#ctx0" brushRef="#br1" timeOffset="309004">6667 10332 512,'0'0'0,"-13"13"0,0-13 0,-13 13 0,-2 14 0,2-14 0,0 13 0,-14 1 0,14-1 0,13-12 0,-1 12 0,14 0 0,14-12 0,-1-1 0,0 0 0,13 0 0,14-13 0,-14 14 0,15-14 0,-15 0 0,13-14 0,1 14 0,-14-26 0,-13 26 0,1-27 0,-14 27 0,13 0 0</inkml:trace>
  <inkml:trace contextRef="#ctx0" brushRef="#br1" timeOffset="309387">6813 10371 512,'0'14'0,"0"-14"0,-14 0 0,14 0 0,-13 13 0,-14 0 0,14 0 0,-13 1 0,0 12 0,-1-13 0,14 14 0,0-1 0,13-13 0,13 1 0,0-1 0,0 13 0,14-26 0,-1 0 0,0-13 0,1 13 0,0-13 0,-1 0 0,-12-1 0,-1-12 0,0 0 0,-13 12 0,-13-12 0,0 13 0,-1-1 0,-12 1 0,-1-13 0,27 26 0,-13-14 0</inkml:trace>
  <inkml:trace contextRef="#ctx0" brushRef="#br1" timeOffset="310094">7051 10371 512,'-13'0'0,"26"14"0,-13-1 0,0 0 0,0 14 0,13-1 0,-13 1 0,0-14 0,0-13 0,0 13 0,0 0 0,0-13 0,0-13 0,0 0 0,13 13 0,-13-13 0,0-14 0,13 14 0,-13-14 0,14 14 0,-14 0 0,13 0 0,-13-1 0,13 1 0,0 13 0,0 0 0,1 13 0,-1 1 0,0-1 0,1 0 0,-1 0 0,-13 1 0,13-14 0,-13 13 0,0-13 0,0 0 0,0 0 0,0 0 0,0-13 0,0-1 0,13 1 0,-13 0 0,14-14 0,-1 14 0,0 13 0,-13-13 0,13 13 0,0 0 0,0 0 0,1 13 0,12 14 0,-13-14 0,0 13 0,1 1 0,-1-1 0,-13 1 0,14-1 0,-14-13 0,13 1 0,-13-1 0,0-13 0,0 0 0,0-13 0,13-1 0,-13-12 0,0-14 0,0 40 0,0-39 0</inkml:trace>
  <inkml:trace contextRef="#ctx0" brushRef="#br1" timeOffset="310518">7461 9935 512,'0'0'0,"13"13"0,-13-13 0,0 0 0,0 13 0,13 1 0,-13-1 0,14 13 0,-14 1 0,13-14 0,-13 13 0,0-13 0,13 1 0,-13-1 0,13-13 0,-13 0 0,0-13 0,13-1 0,0 1 0,-13-13 0,14-1 0,-14-12 0,0 12 0,13 1 0,-13-1 0,0 14 0,0 0 0,0-1 0,0 14 0,0 0 0,0 0 0,0 14 0,0-1 0,0 13 0,0 1 0,14 0 0,-14 12 0,0-12 0,0-27 0,0 39 0</inkml:trace>
  <inkml:trace contextRef="#ctx0" brushRef="#br1" timeOffset="310737">7950 10504 512,'13'0'0,"-13"0"0,14-13 0,-14-1 0,13 1 0,-13-13 0,0 26 0,0-14 0</inkml:trace>
  <inkml:trace contextRef="#ctx0" brushRef="#br1" timeOffset="311034">8043 10292 512,'0'0'0,"13"26"0,1 1 0,-1-1 0,0 14 0,0 0 0,-13 13 0,0 0 0,-13 0 0,0-1 0,-14 2 0,1 11 0,0-25 0,-28 26 0,15-12 0,-14-1 0,0-14 0,0 1 0,53-40 0,-40 39 0</inkml:trace>
  <inkml:trace contextRef="#ctx0" brushRef="#br1" timeOffset="313313">8572 9604 512,'0'0'0,"0"0"0,0 14 0,0-1 0,0-1 0,0 15 0,0 0 0,13 13 0,-13-1 0,0 14 0,13 13 0,-13-13 0,14 13 0,-1 0 0,-13 14 0,0-14 0,0 13 0,0-13 0,0 1 0,0-14 0,0 13 0,-13-13 0,13-14 0,-14 1 0,1 0 0,0-27 0,13 0 0,-13 1 0,13-14 0,0 0 0,0-14 0</inkml:trace>
  <inkml:trace contextRef="#ctx0" brushRef="#br1" timeOffset="313940">9088 9723 512,'0'0'0,"-13"14"0,-13 12 0,-1 0 0,-13 1 0,0 13 0,1-1 0,-14-13 0,14 14 0,-15-13 0,15-1 0,-1 1 0,14-14 0,-1 13 0,0-26 0,27 13 0,-13-13 0,13 14 0,13-14 0,1 0 0,-1 0 0,14 0 0,12 13 0,-12-13 0,-1 26 0,13-12 0,2 12 0,-2 1 0,-12 12 0,12 1 0,-12 0 0,12-14 0,-12 14 0,0 0 0,-1-1 0,0-12 0,1-1 0,-14 1 0,13-1 0,-13 1 0,1-14 0,-1-13 0,-13 13 0,14-13 0,-14 0 0,0-13 0</inkml:trace>
  <inkml:trace contextRef="#ctx0" brushRef="#br1" timeOffset="314611">9445 9525 512,'0'13'0,"-13"-13"0,13 13 0,0 0 0,0 14 0,0 0 0,0 13 0,0 12 0,0 1 0,0 0 0,0 13 0,13-13 0,-13 26 0,14-13 0,-1 0 0,0 1 0,0-1 0,0-13 0,1 0 0,-1 0 0,13-14 0,-13 1 0,14-14 0,0-12 0,-14-1 0,13-13 0,1 0 0,-1 0 0,-13-13 0,13-14 0,15 1 0,-15-14 0,1 0 0,-1-13 0,0 0 0,-13 14 0,14-14 0,-1-13 0,-26 13 0,13 0 0,-13-13 0,0 13 0,-13 13 0,13-26 0,-26 26 0,13-12 0,-1 12 0,14 1 0,-13 12 0,-13 0 0,13 1 0,0 12 0,13 14 0,-14-13 0</inkml:trace>
  <inkml:trace contextRef="#ctx0" brushRef="#br1" timeOffset="315510">10279 10371 512,'0'14'0,"-13"-1"0,13 0 0,-14 14 0,-12 12 0,13-12 0,-1 12 0,-12 1 0,-14 0 0,14-1 0,-14 1 0,14 0 0,-1-13 0,-13 12 0,1-12 0,12-1 0,1-13 0,13 0 0,0 1 0,13-1 0,0-13 0,0-13 0</inkml:trace>
  <inkml:trace contextRef="#ctx0" brushRef="#br1" timeOffset="315768">10318 10689 512,'0'0'0,"0"0"0,0 0 0,-13 0 0,0-13 0,-13 13 0,-14 0 0,13-14 0,-13 1 0,1 0 0,-1 13 0,1-13 0,12 0 0,0-1 0,-12 1 0,12-13 0,27 26 0,-13-14 0</inkml:trace>
  <inkml:trace contextRef="#ctx0" brushRef="#br1" timeOffset="316251">10384 9339 512,'0'0'0,"27"14"0,-14-1 0,27 14 0,0-1 0,-1 13 0,14 1 0,13 13 0,0 14 0,0-2 0,1 15 0,-14-1 0,-1 0 0,-11 14 0,-2 0 0,-26 0 0,1-14 0,-28 13 0,1 1 0,-13-14 0,-14-12 0,-13 12 0,0-13 0,0 0 0,0-13 0,0 0 0,53-53 0,-53 40 0</inkml:trace>
  <inkml:trace contextRef="#ctx0" brushRef="#br1" timeOffset="316817">10477 11204 512,'0'0'0,"0"-12"0,0 12 0,-13 0 0,0-13 0,-27 13 0,13-14 0,-26 14 0,14 0 0,-27 0 0,-1 0 0,1 0 0,-13-13 0,-14 26 0,14-13 0,-14 0 0,1 0 0,-14 14 0,0-14 0,0 13 0,1-13 0,-1 12 0,0 3 0,13-3 0,1 1 0,12 1 0,14-14 0,0 13 0,13-13 0,53 0 0,-27 0 0</inkml:trace>
  <inkml:trace contextRef="#ctx0" brushRef="#br1" timeOffset="388219">9352 10848 512,'0'0'0,"-13"0"0,13 0 0,0 13 0,-13 0 0,13 0 0,0 14 0,-13 0 0,13-1 0,13 1 0,-13 12 0,13 1 0,0-1 0,1 14 0,12-14 0,1 15 0,-14-14 0,27 12 0,-14-12 0,1 13 0,-1 0 0,13-13 0,-11-1 0,-2 1 0,0-27 0,1 13 0,-1 1 0,-13-14 0,13 0 0,-12-13 0,-1 0 0,1 0 0,-14-13 0,-14 0 0,1-14 0,13 27 0,-14-26 0</inkml:trace>
  <inkml:trace contextRef="#ctx0" brushRef="#br1" timeOffset="388651">9379 10914 512,'0'13'0,"0"14"0,13-1 0,-13 0 0,14 14 0,-1 0 0,0 13 0,14 0 0,12-14 0,-12 14 0,12 0 0,15 0 0,-2 0 0,1-14 0,-14 1 0,15 0 0,-1 0 0,-1 0 0,-12-14 0,0 13 0,-13-12 0,-1-14 0,0 14 0,-13-14 0,1 13 0,-1-26 0,0 0 0,-13 0 0,0 0 0,13-13 0,-13 13 0,0-13 0</inkml:trace>
  <inkml:trace contextRef="#ctx0" brushRef="#br1" timeOffset="389126">10213 11602 512,'0'0'0,"0"-14"0,-14 1 0,14 0 0,0 0 0,-13 0 0,13-1 0,-13 14 0,13-13 0,0 13 0,0 0 0,0 0 0,0 13 0,13-13 0,0 27 0,1-14 0,-1 13 0,0 1 0,0 0 0,1-1 0,-14 0 0,0 1 0,0-1 0,0 1 0,-14-14 0,-12 0 0,-1 0 0,1 1 0,-14-1 0,-13 0 0,1-13 0,-2 13 0,-12-13 0,0 0 0,0-13 0,13 13 0,0 0 0,1-13 0,11 13 0,2 0 0,12-13 0,14 13 0,0 0 0,13-14 0,13 14 0,0-13 0,-13 13 0,27 0 0</inkml:trace>
  <inkml:trace contextRef="#ctx0" brushRef="#br1" timeOffset="389583">10610 11482 512,'0'-13'0,"0"13"0,0 0 0,0 0 0,0 13 0,0-13 0,0 27 0,13 0 0,-13-1 0,13 14 0,0 12 0,0-12 0,1 13 0,-1 13 0,0-13 0,0 13 0,0 1 0,1-1 0,-1 0 0,0-13 0,0 0 0,-13 0 0,0-13 0,0-1 0,0-12 0,0-14 0,-13 0 0,13-13 0,0-13 0,0-14 0,0 27 0,0-26 0</inkml:trace>
  <inkml:trace contextRef="#ctx0" brushRef="#br1" timeOffset="390151">11020 11562 512,'0'13'0,"-13"14"0,-1 13 0,-13-1 0,1 1 0,-14 0 0,1-1 0,13 1 0,-15-1 0,15-12 0,-14-1 0,14 1 0,0-14 0,12 0 0,1 1 0,13-14 0,0 13 0,0-13 0,13 0 0,1 0 0,12 0 0,0 0 0,14 0 0,0 13 0,0 0 0,12 1 0,-12-1 0,0 0 0,0 14 0,-1-1 0,1-13 0,-14 14 0,1-1 0,-14-13 0,13 0 0,-26 14 0,14-14 0,-14 1 0,0-1 0,0-13 0,0 0 0,0 0 0,0 0 0,0-13 0,13-1 0,-13 1 0,0 13 0,13-27 0</inkml:trace>
  <inkml:trace contextRef="#ctx0" brushRef="#br1" timeOffset="390881">11469 12105 512,'0'0'0,"0"0"0,0 0 0,0 0 0,-13 0 0,0-14 0,0 1 0,-13-13 0,-2-1 0,2-13 0,-13 1 0,25-1 0,-12 0 0,13-13 0,-14 14 0,14-14 0,0 13 0,13-13 0,0 0 0,0 14 0,0-1 0,0 0 0,0 13 0,13-12 0,0 26 0,1-14 0,12 14 0,0 0 0,-12 0 0,12 13 0,0 13 0,1 0 0,0 0 0,-1 0 0,-13 14 0,0 0 0,-13 12 0,-13-13 0,0 14 0,-13-13 0,-1 12 0,-13 1 0,14-14 0,-14 14 0,14-13 0,-14-1 0,27 1 0,-1-14 0,1 0 0,13 0 0,13 1 0,1-14 0,-1 0 0,27 0 0,-1 0 0,1 0 0,13 0 0,0 0 0,0 13 0,-14-13 0,14 13 0,-26-13 0,13 26 0,-1-26 0,-26 14 0,27 12 0,-27-13 0,0 1 0,0 12 0,1-26 0,-14 27 0,0-14 0,14 0 0,-14-13 0,0 13 0,0-13 0,0 0 0</inkml:trace>
  <inkml:trace contextRef="#ctx0" brushRef="#br1" timeOffset="391506">12065 11840 512,'13'-13'0,"-26"39"0,13-26 0,-13 26 0,-1 1 0,1-1 0,0 1 0,-1 13 0,1-14 0,-13 1 0,12-1 0,-12 1 0,13 12 0,-14-26 0,14 14 0,0-14 0,0 0 0,13-13 0,0 0 0,0 0 0,13-13 0,0 0 0,27-14 0,-27 14 0,13-13 0,14-1 0,-13 14 0,-1-13 0,14 12 0,-14 1 0,-26 13 0,13-13 0,-13 13 0,0 0 0,-13 0 0,0-13 0,-13 13 0,-27 0 0,13-14 0,-13 1 0,13 13 0,-12 0 0,25-13 0,-13 13 0,1 0 0,12-13 0,14 13 0,13 0 0,-13-14 0</inkml:trace>
  <inkml:trace contextRef="#ctx0" brushRef="#br1" timeOffset="392007">11707 11522 512,'0'0'0,"0"0"0,0-13 0,0 13 0,0-13 0,14-1 0,-1 1 0,13-13 0,0 12 0,2-12 0,11 0 0,1-1 0,-1 1 0,1 13 0,0-14 0,13 14 0,-14 0 0,1-1 0,-1 14 0,2 0 0,-2 0 0,-12 0 0,-1 14 0,0-14 0,-13 0 0,1 13 0,-1 0 0,0-13 0,1 14 0,-14-14 0,13 13 0,-13-13 0,0 0 0,13 0 0,-13 0 0,0 0 0</inkml:trace>
  <inkml:trace contextRef="#ctx0" brushRef="#br1" timeOffset="392629">12580 11244 512,'0'0'0,"13"14"0,-13-14 0,14 13 0,-14-13 0,-14 13 0,14-13 0,-13 0 0,-13 0 0,0 0 0,-1 14 0,1-14 0,-1 0 0,14 0 0,0 0 0,0 0 0,13 13 0,0-13 0,13 13 0,13-13 0,-12 0 0,12 0 0,-13 0 0,14 0 0,-14 0 0,0-13 0,0 13 0,-13-13 0,0 13 0,-13-14 0,-13 1 0,-1 13 0,14-13 0,-27 13 0,14 0 0,-1 13 0,1 0 0,12-13 0,14 14 0,0-1 0,0 0 0,0-13 0,27 0 0</inkml:trace>
  <inkml:trace contextRef="#ctx0" brushRef="#br1" timeOffset="420601">3413 11932 512,'-27'0'0,"14"0"0,0-13 0,-14 13 0,-12-13 0,-1 0 0,-13-1 0,-13 1 0,0 0 0,-14-13 0,-12 12 0,0-12 0,-1 0 0,0-1 0,-26 0 0,13 1 0,0-1 0,-13 1 0,14 0 0,-2-1 0,-11 14 0,12 0 0,0 0 0,13-1 0,1 14 0,12-13 0,1 13 0,26-13 0,53 13 0,-40 0 0</inkml:trace>
  <inkml:trace contextRef="#ctx0" brushRef="#br1" timeOffset="421150">3254 12012 512,'-13'13'0,"0"-13"0,-14 0 0,0 0 0,-25 0 0,-14-13 0,-14 13 0,1-13 0,0-1 0,-14 1 0,14 0 0,-28 0 0,15-1 0,-1 1 0,-12-13 0,-1 12 0,13-12 0,-13 13 0,1-14 0,12 14 0,0 13 0,0-26 0,14 13 0,0 13 0,26-14 0,0 14 0,27-13 0,-1 0 0,27 13 0,0 0 0,0 0 0</inkml:trace>
  <inkml:trace contextRef="#ctx0" brushRef="#br1" timeOffset="421699">2976 12025 512,'-13'0'0,"-40"0"0,13-13 0,-12 0 0,-15 13 0,-12-27 0,13 27 0,-14-13 0,1 0 0,-1-1 0,-12 1 0,12 0 0,-12 0 0,13-1 0,-1 14 0,1-13 0,-14 0 0,14 13 0,0-13 0,-1 13 0,14 0 0,66 0 0,-53 0 0</inkml:trace>
  <inkml:trace contextRef="#ctx0" brushRef="#br1" timeOffset="433072">4312 6919 512,'0'0'0,"0"0"0,13 0 0,-13 0 0,0 0 0,0 0 0,0 0 0,0 0 0,0 0 0,-13 0 0,13 0 0,-13 13 0,0-13 0,-13 0 0,12 13 0,-25-13 0,-1 0 0,13 0 0,-12 0 0,12 0 0,-12 0 0,-15 0 0,15-13 0,-1 13 0,-13 0 0,0 0 0,0 0 0,1 0 0,-14 0 0,12 0 0,-12 0 0,14 0 0,-15 0 0,-12-13 0,13 13 0,-1 0 0,-12-14 0,0 14 0,-1-13 0,14 13 0,-27 0 0,14-13 0,-13 13 0,12 0 0,1 0 0,-14 0 0,14-13 0,-1 13 0,1 0 0,13 0 0,0-13 0,13-1 0,0 14 0,14-13 0,-2 13 0,15-13 0,0 13 0,-1-13 0,14 13 0,13 0 0,-13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56.72083" units="1/cm"/>
          <inkml:channelProperty channel="Y" name="resolution" value="28.34646" units="1/cm"/>
        </inkml:channelProperties>
      </inkml:inkSource>
      <inkml:timestamp xml:id="ts0" timeString="2015-02-23T20:08:09.223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9155 3334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1:38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 2130 512,'0'0'0,"14"-13"0,12-1 0,14 14 0,-27 0 0,26-13 0,-12 13 0,12 0 0,28 0 0,-14 0 0,13 0 0,13 13 0,-13 1 0,14-14 0,-1 13 0,-13 0 0,-12 0 0,-2-13 0,-25 14 0,-1-14 0,-13 0 0,0 0 0,14 0 0,-14-14 0,27 1 0,13 13 0,0-13 0,26 13 0,1 0 0,12 0 0,1 0 0,12 0 0,-105 0 0,80 0 0</inkml:trace>
  <inkml:trace contextRef="#ctx0" brushRef="#br0" timeOffset="1339">4273 1177 512,'0'13'0,"13"-13"0,-13 0 0,0 0 0,0 0 0,13 0 0,-13 0 0,40 0 0,-14 0 0,0 0 0,28 0 0,-15 13 0,14-13 0,0 14 0,0-14 0,0 0 0,0 0 0,0 0 0,-13 0 0,12 0 0,1 0 0,-27 13 0,-26-13 0,41 0 0</inkml:trace>
  <inkml:trace contextRef="#ctx0" brushRef="#br0" timeOffset="12496">22714 9895 512,'0'0'0,"0"0"0,0 0 0,0 0 0,-13 0 0,13 0 0,0-13 0,0 13 0,0 0 0,-13 0 0,13 0 0,0 0 0,0 0 0,0 0 0,0 0 0,13 0 0,-13 0 0,0 0 0,0 13 0,0-13 0,0 0 0,0 13 0,0-13 0,0 0 0,0 13 0,0-13 0,13 14 0,-13-1 0,0-13 0,0 13 0,0 1 0,13-1 0,-13 0 0,0 13 0,13-12 0,1 12 0,-1-13 0,0 27 0,0-14 0,1 14 0,-1-13 0,0 12 0,1 14 0,-1-13 0,0 13 0,-13 0 0,26 0 0,-13 13 0,-13-13 0,0 13 0,14-13 0,-14 13 0,0 0 0,0 14 0,0-14 0,0 13 0,0 1 0,0-1 0,0 0 0,0 1 0,0-1 0,0 0 0,-14 0 0,14 1 0,0 13 0,0-14 0,-13 0 0,0 14 0,13-14 0,-13 1 0,13-1 0,-13 1 0,0-14 0,-1 13 0,1-13 0,13 13 0,-27-12 0,14-1 0,-13-13 0,-14-1 0,27 2 0,-27-15 0,1 1 0,12-13 0,0-1 0,-12 0 0,26-13 0,-27 1 0,14-14 0,-1 0 0,14-27 0,13 27 0,-14-13 0</inkml:trace>
  <inkml:trace contextRef="#ctx0" brushRef="#br0" timeOffset="17114">15240 11562 512,'0'0'0,"13"0"0,-13 13 0,0-13 0,0 0 0,0 0 0,0 0 0,13 0 0,-13 0 0,13 0 0,-13 0 0,27 0 0,-1 0 0,14 0 0,-14 0 0,1 0 0,26 0 0,-27 0 0,27 0 0,-14 0 0,15 0 0,-1-13 0,-1 13 0,2 0 0,12 0 0,-14 0 0,14 0 0,1-13 0,-1 13 0,0 0 0,0 0 0,0 0 0,0-13 0,1 13 0,-14 0 0,12-14 0,2 14 0,-14 0 0,-53 0 0,53-13 0</inkml:trace>
  <inkml:trace contextRef="#ctx0" brushRef="#br0" timeOffset="41400">5966 3611 512,'26'0'0,"-12"-13"0,12 13 0,1-13 0,-1 0 0,0-1 0,1 1 0,-1 0 0,1 0 0,0 0 0,-1-14 0,0 14 0,14 0 0,-14 13 0,1-14 0,26 1 0,-27 0 0,27 0 0,0-1 0,0 1 0,-13 13 0,13-13 0,-1 13 0,1 0 0,1 13 0,11-13 0,1 13 0,-12 1 0,25-1 0,-13 0 0,-13 0 0,26 14 0,-26-14 0,14 14 0,-1-1 0,-14 14 0,2-14 0,-2 0 0,1 14 0,-13 0 0,13-13 0,-13 12 0,-14 1 0,0-14 0,1 14 0,-14-14 0,-13 1 0,0-14 0,0 13 0,-13-12 0,0 12 0,-14 1 0,1-14 0,-14 13 0,-13 1 0,0-1 0,0 1 0,1 12 0,-15-12 0,14 13 0,1-14 0,-2 14 0,1-14 0,1-12 0,-1 11 0,0-11 0,0-1 0,0-13 0,0 0 0,-13 0 0,0 0 0,-14-13 0,1-13 0,0 13 0,-1-14 0,1 0 0,-14 1 0,27 0 0,-26-1 0,12 1 0,14-14 0,0 14 0,0-14 0,0 13 0,13 1 0,-1-14 0,15 0 0,-14 1 0,14-1 0,12 0 0,0-12 0,14 12 0,0-13 0,13 13 0,13-13 0,14 14 0,13-1 0,-1 0 0,40 14 0,1-1 0,12 14 0,-12 13 0,26 0 0,-27 0 0,27 0 0,-106 0 0,79 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3:07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12832 11866 512,'0'40'0,"13"13"0,1 13 0,12 0 0,-13 0 0,-13-39 0,13 26 0,-13-40 0,13 27 0,1-14 0,-1 27 0,0 13 0,0 1 0,0-14 0,14-1 0,-13 1 0,12 13 0,-13-12 0,0-2 0,1 1 0,-1 0 0,0-13 0,0 12 0,13-12 0,-12-13 0,-1-1 0,-13-26 0,0 26 0,14-12 0,-14 12 0,0-26 0,0 0 0,0 0 0,-14-13 0,14 0 0,-13-14 0,-1 1 0,1 0 0,-13-14 0,13 1 0,0-15 0,13 14 0,-27-12 0,14 12 0,0-14 0,0 15 0,-1-14 0,-13 1 0,14-2 0,0 2 0,0-15 0,0 15 0,-1-14 0,1 13 0,0-1 0,0 2 0,0-14 0,0 13 0,-1 0 0,1 0 0,13 13 0,-13 0 0,13-13 0,-13 14 0,13-1 0,0 13 0,0-12 0,13-1 0,-13 40 0,13-26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3:4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12435 8122 512,'13'14'0,"1"-14"0,-1 0 0,0 0 0,13-14 0,14 14 0,-1 0 0,28-13 0,-1 0 0,0-1 0,27-12 0,-14 13 0,14 0 0,-1-1 0,14-12 0,-13 13 0,13 0 0,-1-14 0,1 14 0,0 0 0,13-1 0,1 1 0,11 1 0,2-2 0,0 1 0,11 0 0,-11-1 0,26 1 0,-14 13 0,1-13 0,13-1 0,-1 14 0,1-13 0,13 13 0,0 0 0,0 0 0,0 0 0,0 13 0,0 1 0,0-14 0,-14 13 0,1 0 0,-13 1 0,13 12 0,-27 0 0,13-13 0,-12 27 0,-1-13 0,-26-1 0,-14 14 0,-12 0 0,-14-1 0,-13 1 0,-13 0 0,-1-1 0,-25 1 0,12-1 0,-26 15 0,0-15 0,-13 1 0,-27-14 0,-13 14 0,-13-14 0,-13 14 0,-14-27 0,1 14 0,-28-14 0,15 1 0,-28-1 0,1 0 0,0 0 0,-1-13 0,-12 0 0,-14 0 0,1 0 0,-15 0 0,1 0 0,0 0 0,0 0 0,-13 0 0,13 0 0,1 0 0,-2 13 0,1-13 0,-13 0 0,13 0 0,13 0 0,-26 0 0,27 0 0,-14 0 0,13 0 0,0 0 0,13 0 0,1-13 0,-1 13 0,27-13 0,0 0 0,0 0 0,27-14 0,-1 14 0,14-14 0,13 14 0,-1-27 0,28 27 0,-14-13 0,27-1 0,-2 1 0,15-1 0,13 1 0,0-14 0,13 13 0,1 1 0,0-14 0,25 1 0,14-1 0,0-13 0,0 0 0,26 13 0,13-12 0,15-1 0,-1 0 0,25-13 0,28 26 0,27-13 0,-186 53 0,159-26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5:17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17065 8241 512,'0'0'0,"14"0"0,-14 14 0,13-14 0,0 13 0,0-13 0,-13 13 0,13 1 0,0-2 0,1 2 0,-14-14 0,0 13 0</inkml:trace>
  <inkml:trace contextRef="#ctx0" brushRef="#br0" timeOffset="22486">17410 2620 512,'0'-15'0,"0"3"0,0-15 0,0 14 0,13 0 0,-13-1 0,13-12 0,-13 13 0,13 0 0,0 0 0,14-1 0,12-12 0,1 12 0,0 2 0,13-2 0,-14 1 0,14 0 0,14-1 0,-15 1 0,14 13 0,1-13 0,-14 13 0,26 0 0,-13 0 0,0 13 0,13 0 0,1 1 0,-14-1 0,0 0 0,1 13 0,-2 1 0,-12 13 0,0-14 0,14 14 0,-15 0 0,1 12 0,14-12 0,-28 0 0,14 13 0,-14 0 0,2-14 0,-2 14 0,-26 1 0,14-2 0,-1 1 0,-13 13 0,0-26 0,-13 13 0,0 0 0,0-14 0,-13 1 0,0 13 0,-13-13 0,-1-1 0,1-12 0,-14 12 0,-13-12 0,0-1 0,1 14 0,-15-27 0,14 14 0,-26-1 0,13-12 0,-14-1 0,15 0 0,-15 0 0,1-13 0,13 13 0,-14-13 0,14 0 0,-14 0 0,-12-13 0,26 0 0,-14 13 0,1-13 0,-14 0 0,14-1 0,13 1 0,-14 0 0,1-14 0,13 14 0,-13 0 0,26-14 0,-27 14 0,14-13 0,13-1 0,1 1 0,-2-14 0,15 14 0,-14-14 0,27 13 0,-14-12 0,26 12 0,-12-12 0,26-1 0,0 0 0,0 1 0,0-15 0,26 15 0,14-1 0,0 0 0,13 1 0,13-14 0,13 13 0,14 1 0,0-1 0,-1 0 0,14 1 0,0 12 0,0 0 0,12 14 0,15 1 0,-14 12 0,13 12 0,-132-12 0,119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5:55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12065 4974 512,'0'0'0,"0"13"0,0-13 0,-13 0 0,-1 0 0,1 0 0,-14 0 0,-12-13 0,12 13 0,-26-14 0,14 14 0,-1 0 0,-13 0 0,0 0 0,-13 0 0,13 0 0,-13 0 0,13 0 0,1 0 0,-28 0 0,27 14 0,-13-14 0,-1 0 0,2 0 0,-1 13 0,12-13 0,1 0 0,-12 0 0,24 13 0,2-13 0,12 14 0,1-14 0,13 0 0,-14 0 0,27 0 0,0 0 0</inkml:trace>
  <inkml:trace contextRef="#ctx0" brushRef="#br0" timeOffset="6665">9379 4352 512,'0'-13'0,"0"13"0,0 0 0,0 0 0,0 0 0,0 0 0,0 0 0,0 0 0,0 0 0,13-13 0,-13 13 0,0 0 0,0 0 0,0 0 0,0 0 0,0 0 0,0-14 0,0 14 0,0 0 0,0 0 0,0 0 0,0 0 0,14-13 0,-14 13 0,0 0 0,0 0 0,0 0 0,0 0 0,0 0 0,0 0 0,0 0 0,0 0 0,0 0 0,0 0 0,0 0 0,0 0 0,0-13 0</inkml:trace>
  <inkml:trace contextRef="#ctx0" brushRef="#br0" timeOffset="18604">4074 4299 512,'0'-13'0,"0"0"0,-13 0 0,13-14 0,0 1 0,0 0 0,0-1 0,0 0 0,0 1 0,0-14 0,13 14 0,0-1 0,1-13 0,-1 1 0,0 12 0,13-12 0,1 12 0,-14-12 0,14-1 0,-1 0 0,1 14 0,-14-14 0,26 0 0,-12 14 0,-1-14 0,1 14 0,0-14 0,-1 27 0,14-14 0,-27 14 0,0 0 0,0 0 0,0-1 0,-13 1 0,13 0 0,-13 13 0,0-13 0,0 13 0,0 0 0,0 0 0,0 0 0,0 13 0,-13 0 0,13 0 0,-13 14 0,0-14 0,0 14 0,0-14 0,-1 13 0,1-12 0,0-1 0,13 0 0,0 0 0,0-13 0,0 13 0,0 1 0,0-14 0,0 13 0,13-13 0,-13 0 0,0 0 0,0 0 0,0 0 0,0 0 0,13 0 0,-13-13 0,0 13 0,0-14 0</inkml:trace>
  <inkml:trace contextRef="#ctx0" brushRef="#br0" timeOffset="19719">4563 3373 512,'0'0'0,"14"-13"0,-1 0 0,1-1 0,-14 14 0,0-13 0,0 13 0,0 0 0,0 0 0,0 0 0,0 0 0,0 0 0,0 0 0,0 0 0,0 0 0,0 13 0,13 1 0,0-1 0,13 0 0,-12 14 0,-1-1 0,0 1 0,0-1 0,-13 1 0,13-1 0,-13-26 0,0 0 0,0 0 0,0 0 0,-13 0 0,0-13 0,0-14 0,0 14 0,-1-13 0,-12-1 0,13 1 0,0-1 0,-1 1 0,1 12 0,-1 1 0,-12-13 0,0 13 0,-1 13 0,-25 0 0,11 0 0,-11 0 0,-1 13 0,0-13 0,13 26 0,0-13 0,14 1 0,26-14 0,-26 13 0</inkml:trace>
  <inkml:trace contextRef="#ctx0" brushRef="#br0" timeOffset="45003">12977 6521 512,'13'0'0,"-13"0"0,14 0 0,13 0 0,-14 14 0,13-14 0,1 0 0,-1 13 0,0-13 0,1 0 0,-14 13 0,14-13 0,-1 0 0,14 14 0,-27-14 0,13 13 0,14-13 0,0 13 0,13 0 0,-14 1 0,14-1 0,-13 0 0,13 0 0,0 0 0,-14 1 0,27 12 0,-12 0 0,-2 1 0,14 0 0,-12 12 0,12-12 0,0 12 0,-13 14 0,0-13 0,0 13 0,12 13 0,-24 0 0,25 0 0,-27 14 0,14-14 0,-13 13 0,0-13 0,-14 14 0,14-1 0,-1 0 0,-13 15 0,2-15 0,-2 13 0,0 14 0,-13-14 0,14-12 0,-27 26 0,13-27 0,-13 14 0,0-14 0,-13 0 0,0 1 0,-1-14 0,-12 0 0,-13 0 0,-2-13 0,2-13 0,-1 0 0,-12-14 0,12 0 0,-14-12 0,15-1 0,-14 0 0,14-13 0,-2 0 0,2 0 0,-14 0 0,27-13 0,-14 0 0,0-13 0,0 12 0,1-12 0,13-1 0,-1 14 0,-26-27 0,13 14 0,-26-14 0,14-13 0,-15 14 0,1-14 0,0-14 0,13 14 0,-13-13 0,13 14 0,0-15 0,0 1 0,0 0 0,14 0 0,-1 13 0,-13-13 0,13 0 0,1-1 0,12 1 0,-12 13 0,12-13 0,0 13 0,1-13 0,-1 13 0,1-13 0,13 14 0,-13-1 0,-1-1 0,14 2 0,13-15 0,-13 15 0,13-2 0,-14 2 0,14-1 0,14 0 0,-14 0 0,0 0 0,13 0 0,-13 0 0,26 0 0,1 14 0,-1-14 0,14 13 0,-1 0 0,1-13 0,0 14 0,26-14 0,-66 53 0,53-40 0</inkml:trace>
  <inkml:trace contextRef="#ctx0" brushRef="#br0" timeOffset="50370">1019 7196 512,'0'0'0,"0"0"0</inkml:trace>
  <inkml:trace contextRef="#ctx0" brushRef="#br0" timeOffset="50543">1084 7210 512,'0'0'0,"0"0"0</inkml:trace>
  <inkml:trace contextRef="#ctx0" brushRef="#br0" timeOffset="50599">1084 7210 512,'0'0'0,"0"0"0</inkml:trace>
  <inkml:trace contextRef="#ctx0" brushRef="#br0" timeOffset="50601">1084 7210 512,'0'0'0,"0"0"0</inkml:trace>
  <inkml:trace contextRef="#ctx0" brushRef="#br0" timeOffset="50795">1111 7223 512,'0'0'0,"0"0"0</inkml:trace>
  <inkml:trace contextRef="#ctx0" brushRef="#br0" timeOffset="50843">1111 7223 512,'0'0'0,"0"0"0</inkml:trace>
  <inkml:trace contextRef="#ctx0" brushRef="#br0" timeOffset="50846">1111 7223 512,'0'0'0,"0"0"0,0 0 0</inkml:trace>
  <inkml:trace contextRef="#ctx0" brushRef="#br0" timeOffset="50919">1111 7223 512,'0'0'0,"0"0"0,0 0 0,0 0 0,0 0 0,0 0 0,0 0 0,0-13 0</inkml:trace>
  <inkml:trace contextRef="#ctx0" brushRef="#br0" timeOffset="51186">1111 7210 512,'0'0'0,"0"0"0,0 0 0,0 0 0,0 0 0,0-14 0,0 14 0,0 0 0,0 0 0,0 0 0,0 0 0,0 0 0,0 0 0,0 0 0,0 0 0,0 0 0,0 0 0,13 0 0,-13 0 0,0 0 0,0 0 0,0 0 0,0 0 0,13 0 0,-13 0 0,0 0 0,13 0 0,-13 0 0,0 14 0</inkml:trace>
  <inkml:trace contextRef="#ctx0" brushRef="#br0" timeOffset="54364">8903 7276 512,'0'-13'0,"26"13"0,-13-14 0,1 14 0,12-13 0,-13 13 0,14 0 0,-14 0 0,14 0 0,-1 0 0,0 0 0,1 0 0,-1 0 0,1 0 0,0 0 0,-14 13 0,13-13 0,1 0 0,-1 0 0,0 0 0,1 0 0,-1 0 0,1 14 0,13-14 0,-1 0 0,-12 13 0,12-13 0,-13 0 0,15 13 0,-15-13 0,0 0 0,14 13 0,-14-13 0,1 13 0,13-13 0,-14 0 0,14 14 0,-14-14 0,14 13 0,-1 0 0,-12-13 0,13 0 0,-14 0 0,14 0 0,-14 0 0,14 0 0,-13 0 0,12-13 0,-12 0 0,12-1 0,-12 1 0,12 13 0,-12-13 0,13 0 0,-1 13 0,-12-13 0,12 13 0,1 0 0,0 0 0,0 13 0,-1 0 0,14 0 0,-13 0 0,0 1 0,-1-1 0,-39-13 0,27 13 0</inkml:trace>
  <inkml:trace contextRef="#ctx0" brushRef="#br0" timeOffset="54430">11059 7395 512,'27'13'0,"-1"-13"0,0 0 0,27 0 0,-26 13 0,-27-13 0,40-13 0</inkml:trace>
  <inkml:trace contextRef="#ctx0" brushRef="#br0" timeOffset="54563">11496 7369 512,'13'0'0,"0"-14"0,27 14 0,0 0 0,-14 0 0,14 14 0,-1-14 0,1 0 0,-14-14 0,1 14 0,-27 0 0,27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27:39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13586 8122 512,'40'0'0,"13"14"0,-53-14 0,79 13 0,-13 14 0,13-14 0,1 13 0,26-13 0,-14 14 0,14-1 0,-14 0 0,1 1 0,0 13 0,-27-14 0,-13 1 0,-13-14 0,-14 0 0,0-13 0,-26 13 0,-13-26 0,-26 13 0,-1-13 0,-26 0 0,-14 0 0,-12-1 0,-14-12 0,0 13 0,-13-14 0,-13 14 0,26-1 0,-13 2 0,0-2 0,13 1 0,14 13 0,25-13 0,14 13 0,40 0 0,26-14 0,27 14 0,13-13 0,40 0 0,13 0 0,26 0 0,13 0 0,1-1 0,12 1 0,1 13 0,0 0 0,0 0 0,-13 0 0,-15 0 0,-38-13 0,-14-1 0,-26 14 0,-40-13 0,-13 0 0,-26-1 0,-27 2 0,-13-2 0,27 14 0,-15 0 0,-51 14 0,-14-2 0,13 15 0,0 0 0,27-1 0,79-26 0,-54 27 0</inkml:trace>
  <inkml:trace contextRef="#ctx0" brushRef="#br0" timeOffset="808.0808">17608 8241 512,'0'0'0,"13"0"0,-13 0 0,0 0 0,0 0 0,0 0 0,0 0 0,0 0 0,0 0 0,0 0 0,0 0 0,0 0 0,0 0 0,0 0 0,13 0 0,-13 0 0,0 0 0,0 0 0,0 0 0,14 0 0,-14 0 0,0 0 0,0 0 0,39 0 0,-39 0 0,0 0 0,53 0 0,-53 0 0,66 14 0,27-1 0,-14 0 0,27 1 0,-27-2 0,14 15 0,-27-27 0,-13 13 0,-26-13 0,-14 0 0,-26-13 0,-28-14 0,-24 15 0,-15-28 0,-39 13 0,0 1 0,-13 0 0,-1 12 0,-12 14 0,26-13 0,13 26 0,14-13 0,12 14 0,40-1 0,27 0 0,26-13 0,40 0 0,27 0 0,12-13 0,41 0 0,12 13 0,13-14 0,15 1 0,-1 0 0,0 13 0,0-14 0,-13 14 0,-27 0 0,-26 0 0,-27 0 0,-40 0 0,-12 0 0,-40 0 0,-40 0 0,-13 0 0,-27 0 0,-26 0 0,0 0 0,-13 27 0,0-14 0,12 14 0,28-1 0,13 0 0,25-12 0,28-1 0,39 0 0,27-26 0,53 0 0,39-1 0,13-25 0,41-1 0,-186 40 0,172-26 0</inkml:trace>
  <inkml:trace contextRef="#ctx0" brushRef="#br0" timeOffset="1523.1523">21537 8109 512,'0'0'0,"13"0"0,-13 0 0,0 0 0,0 0 0,0 0 0,0 0 0,0 0 0,13 0 0,-13 0 0,0 0 0,0 0 0,0 0 0,0 0 0,0 13 0,0-13 0,0 0 0,0 0 0,0 0 0,26 0 0,-26 0 0,0 0 0,0 0 0,41 0 0,-41 0 0,0 0 0,39 14 0,-39-14 0,79 0 0,1 13 0,25 0 0,2 1 0,11 12 0,-12-13 0,-13 0 0,-13 14 0,-1-14 0,-14 14 0,-24-15 0,-41 2 0,0-1 0,-13-13 0,-41 0 0,-12-13 0,-27 13 0,-12-14 0,-15 2 0,-11 12 0,-2-14 0,-13 1 0,15 13 0,-15-13 0,26 13 0,2 0 0,-2 0 0,28 0 0,26-14 0,13 14 0,27-13 0,26 13 0,13-13 0,26 0 0,41 0 0,-1 0 0,27-1 0,13 1 0,13 13 0,0 0 0,1 13 0,-14 1 0,0-1 0,0 13 0,-40-13 0,-12 14 0,-28-14 0,-12 0 0,-27 1 0,-27-14 0,-25 0 0,-28 0 0,-12-14 0,-28 1 0,-25 0 0,0 13 0,-14-14 0,0 14 0,-13-13 0,13 13 0,1 13 0,158-13 0,-133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28:32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1375 6614 512,'0'0'0,"13"0"0,1 14 0,-1-14 0,-13 0 0,14 0 0,-14 0 0,13 0 0,-13 13 0,0-13 0,0 0 0,0 13 0,0 0 0,0-13 0,-13 13 0,-1 1 0,1-1 0,-14 0 0,1 0 0,-14 14 0,14-1 0,0 1 0,-1 13 0,-13-1 0,14 1 0,-1-1 0,14 14 0,-13 14 0,12-14 0,14 13 0,0 13 0,0-13 0,0 13 0,0 1 0,27 0 0,-14-1 0,13 0 0,1-13 0,0 13 0,12-12 0,1 12 0,13-13 0,-14-13 0,1 0 0,13 0 0,0 0 0,-14-13 0,15-1 0,-1 1 0,-14-14 0,1 1 0,-1-1 0,-39-26 0,27 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30:13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9432 5900 512,'13'13'0,"14"-13"0,-1 14 0,-13-14 0,1 13 0,12-13 0,-13 12 0,0-12 0,0 0 0,15 0 0,-15 0 0,0 0 0,13 0 0,1-12 0,-1-15 0,-13 14 0,13 0 0,15-14 0,-15 14 0,1-13 0,-1 26 0,0-13 0,1 13 0,12 0 0,1 13 0,-13 0 0,-1 0 0,14 0 0,-14 0 0,14 1 0,-14-14 0,14 0 0,0-14 0,-14 1 0,14 0 0,-1 0 0,1-13 0,0 26 0,13-14 0,-14 1 0,1 26 0,0 1 0,13 12 0,-14-13 0,1 13 0,13-12 0,0 12 0,-13-12 0,12-1 0,15-13 0,-14 0 0,13 0 0,0-13 0,-13-1 0,13 14 0,1-13 0,-15 0 0,14 13 0,0 0 0,-12 0 0,11 0 0,1 13 0,-12 0 0,25 1 0,-26-1 0,13-1 0,0 2 0,0-1 0,1-13 0,-1 27 0,-1-27 0,2 0 0,12 13 0,-13-13 0,1 0 0,-1 0 0,13 0 0,-13 0 0,0 0 0,0 13 0,1-13 0,-1 14 0,0-14 0,-13 13 0,13-13 0,13 0 0,-12 0 0,12-13 0,-13 13 0,13-14 0,1 1 0,-1 0 0,-13 13 0,13-14 0,-12 1 0,-1 13 0,13 0 0,-12 0 0,-1-13 0,-1 13 0,-11 0 0,-1-14 0,26 2 0,-26 12 0,13-13 0,0-1 0,1 1 0,-15 13 0,14-13 0,1 13 0,12-14 0,-26 14 0,13-13 0,0 13 0,0 0 0,-13-13 0,27 13 0,-28 0 0,1 0 0,27-13 0,-27 13 0,13 0 0,-13 0 0,13 0 0,-13 0 0,13-13 0,0 13 0,-13 0 0,0-13 0,0 13 0,-13-14 0,12 1 0,-52 13 0,40-13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theregister.co.uk/2015/02/22/lenovo_superfish_removal_too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ckexplorer.bitcoin-class.org/" TargetMode="External"/><Relationship Id="rId3" Type="http://schemas.openxmlformats.org/officeDocument/2006/relationships/hyperlink" Target="http://aws.amazon.com/au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8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%23q=chair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rustcenter.websecurity.symantec.com/process/trust/productOptions?locale=VRSN_US&amp;uid=7c3ec061a337b7833262421b59e25627&amp;product=SS002&amp;language=en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komodia.com/" TargetMode="Externa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komodia.com/products/komodias-ssl-decoderdigestor" TargetMode="External"/><Relationship Id="rId5" Type="http://schemas.openxmlformats.org/officeDocument/2006/relationships/customXml" Target="../ink/ink12.xml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www.komodia.com/products/komodias-ssl-decoderdigestor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14.xml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jeffersonswheel.org/2008/social-networking-applications-can-pose-security-risk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customXml" Target="../ink/ink4.xml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13" b="126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12: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Mostly About </a:t>
            </a:r>
            <a:r>
              <a:rPr lang="en-US" sz="3200" dirty="0" err="1" smtClean="0">
                <a:solidFill>
                  <a:srgbClr val="EBF1DE"/>
                </a:solidFill>
              </a:rPr>
              <a:t>Superfish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44005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Image from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://www.theregister.co.uk/2015/02/22/lenovo_superfish_removal_tool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/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(but I think they stole it from Monsters and Aliens)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70095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13401"/>
              </p:ext>
            </p:extLst>
          </p:nvPr>
        </p:nvGraphicFramePr>
        <p:xfrm>
          <a:off x="219636" y="454096"/>
          <a:ext cx="4096483" cy="3840480"/>
        </p:xfrm>
        <a:graphic>
          <a:graphicData uri="http://schemas.openxmlformats.org/drawingml/2006/table">
            <a:tbl>
              <a:tblPr/>
              <a:tblGrid>
                <a:gridCol w="917256"/>
                <a:gridCol w="1534883"/>
                <a:gridCol w="1644344"/>
              </a:tblGrid>
              <a:tr h="249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Difficulty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Eastern Time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261,980,454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12:21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95,822,823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10:46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1104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229,149,558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1:08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321,954,988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19:30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80,846,341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18:27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6246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310,174,797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3:04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109,379,471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1:16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68,483,655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22:41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18:53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960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13:53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44,452,195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12:40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59,569,021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7:18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43,485,379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4:22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6840" y="1181160"/>
              <a:ext cx="5005440" cy="215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480" y="1171440"/>
                <a:ext cx="5024520" cy="21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5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777591" cy="857250"/>
          </a:xfrm>
        </p:spPr>
        <p:txBody>
          <a:bodyPr/>
          <a:lstStyle/>
          <a:p>
            <a:r>
              <a:rPr lang="en-US" dirty="0" smtClean="0"/>
              <a:t>Project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200151"/>
            <a:ext cx="3777591" cy="339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Part 2</a:t>
            </a:r>
            <a:r>
              <a:rPr lang="en-US" dirty="0" smtClean="0"/>
              <a:t> starts after class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Understand</a:t>
            </a:r>
            <a:r>
              <a:rPr lang="en-US" dirty="0" smtClean="0"/>
              <a:t> threats to the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Attack</a:t>
            </a:r>
            <a:r>
              <a:rPr lang="en-US" dirty="0" smtClean="0"/>
              <a:t> the </a:t>
            </a:r>
            <a:r>
              <a:rPr lang="en-US" dirty="0" err="1" smtClean="0"/>
              <a:t>PointCoin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Screen Shot 2015-02-21 at 1.4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91" y="284207"/>
            <a:ext cx="4636818" cy="4335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90880" y="2900160"/>
              <a:ext cx="3353400" cy="14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1520" y="2890800"/>
                <a:ext cx="337212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2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blockchain</a:t>
            </a:r>
            <a:r>
              <a:rPr lang="en-US" sz="2400" dirty="0"/>
              <a:t> reported by </a:t>
            </a:r>
            <a:r>
              <a:rPr lang="en-US" sz="2400" dirty="0">
                <a:hlinkClick r:id="rId2"/>
              </a:rPr>
              <a:t>http://blockexplorer.bitcoin-class.org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that matters (if that node is taken down, the definitive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will be one taken from the course staff nodes)</a:t>
            </a:r>
          </a:p>
          <a:p>
            <a:r>
              <a:rPr lang="en-US" sz="2400" dirty="0" smtClean="0"/>
              <a:t>You may not use any active computing power for </a:t>
            </a:r>
            <a:r>
              <a:rPr lang="en-US" sz="2400" b="1" dirty="0" smtClean="0"/>
              <a:t>mining</a:t>
            </a:r>
            <a:r>
              <a:rPr lang="en-US" sz="2400" dirty="0" smtClean="0"/>
              <a:t> other than your EC2 nodes</a:t>
            </a:r>
          </a:p>
          <a:p>
            <a:r>
              <a:rPr lang="en-US" sz="2400" dirty="0" smtClean="0"/>
              <a:t>You may not misuse any University resources</a:t>
            </a:r>
          </a:p>
          <a:p>
            <a:r>
              <a:rPr lang="en-US" sz="2400" dirty="0" smtClean="0"/>
              <a:t>You may not do anything that violates Amazon’s acceptable </a:t>
            </a:r>
            <a:r>
              <a:rPr lang="en-US" sz="2400" dirty="0"/>
              <a:t>use policy (</a:t>
            </a:r>
            <a:r>
              <a:rPr lang="en-US" sz="2400" dirty="0">
                <a:hlinkClick r:id="rId3"/>
              </a:rPr>
              <a:t>http://aws.amazon.com/aup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Screen Shot 2015-02-21 at 8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60" y="144878"/>
            <a:ext cx="7302500" cy="1993900"/>
          </a:xfrm>
          <a:prstGeom prst="rect">
            <a:avLst/>
          </a:prstGeom>
        </p:spPr>
      </p:pic>
      <p:pic>
        <p:nvPicPr>
          <p:cNvPr id="3" name="Picture 2" descr="Screen Shot 2015-02-21 at 8.2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0"/>
            <a:ext cx="8557860" cy="3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90240" y="2381040"/>
              <a:ext cx="262440" cy="69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880" y="2371680"/>
                <a:ext cx="281160" cy="7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9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Collusion is permitted</a:t>
            </a:r>
            <a:r>
              <a:rPr lang="en-US" dirty="0"/>
              <a:t> (indeed, encouraged!)</a:t>
            </a:r>
          </a:p>
          <a:p>
            <a:r>
              <a:rPr lang="en-US" dirty="0" smtClean="0"/>
              <a:t>You should have </a:t>
            </a:r>
            <a:r>
              <a:rPr lang="en-US" b="1" dirty="0" smtClean="0"/>
              <a:t>mutual distrust</a:t>
            </a:r>
            <a:r>
              <a:rPr lang="en-US" dirty="0" smtClean="0"/>
              <a:t> for your classmates (just for this assignment!)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join a mining pool, it is encouraged that you (attempt to) deceive the pool operator (or other pools) to gain an advantage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operate a mining pool, fine to attempt to cheat pool members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95520" y="2076480"/>
              <a:ext cx="2495880" cy="1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160" y="2067120"/>
                <a:ext cx="251460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0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Something Else!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Posted Project 2 / Part 2 is the </a:t>
            </a:r>
            <a:r>
              <a:rPr lang="en-US" b="1" dirty="0" smtClean="0"/>
              <a:t>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hope some students will do other things!</a:t>
            </a:r>
          </a:p>
          <a:p>
            <a:r>
              <a:rPr lang="en-US" dirty="0" smtClean="0"/>
              <a:t>Alternatives:</a:t>
            </a:r>
          </a:p>
          <a:p>
            <a:pPr lvl="1"/>
            <a:r>
              <a:rPr lang="en-US" dirty="0" smtClean="0"/>
              <a:t>Build a </a:t>
            </a:r>
            <a:r>
              <a:rPr lang="en-US" dirty="0" err="1" smtClean="0"/>
              <a:t>PointCoin</a:t>
            </a:r>
            <a:r>
              <a:rPr lang="en-US" dirty="0" smtClean="0"/>
              <a:t> exchange</a:t>
            </a:r>
          </a:p>
          <a:p>
            <a:pPr lvl="1"/>
            <a:r>
              <a:rPr lang="en-US" dirty="0" smtClean="0"/>
              <a:t>Use scripts in interesting ways</a:t>
            </a:r>
          </a:p>
          <a:p>
            <a:pPr lvl="1"/>
            <a:r>
              <a:rPr lang="en-US" dirty="0" smtClean="0"/>
              <a:t>Build naming service using </a:t>
            </a:r>
            <a:r>
              <a:rPr lang="en-US" dirty="0" err="1" smtClean="0"/>
              <a:t>PointCoin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4248150"/>
            <a:ext cx="6721537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If you have an idea for something different to do, let me know.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3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202"/>
            <a:ext cx="8229600" cy="857250"/>
          </a:xfrm>
        </p:spPr>
        <p:txBody>
          <a:bodyPr/>
          <a:lstStyle/>
          <a:p>
            <a:r>
              <a:rPr lang="en-US" dirty="0" smtClean="0"/>
              <a:t>What Happened with Lenovo?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2-22 at 5.1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/>
        </p:blipFill>
        <p:spPr>
          <a:xfrm>
            <a:off x="4267200" y="2190750"/>
            <a:ext cx="3945970" cy="283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22 at 5.1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52550"/>
            <a:ext cx="3441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2-22 at 2.0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8364085" cy="137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2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2-22 at 2.0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177631"/>
            <a:ext cx="3759423" cy="41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22 at 2.1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33" y="177631"/>
            <a:ext cx="3694085" cy="32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22 at 2.1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1670595"/>
            <a:ext cx="2870733" cy="324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4810" y="243749"/>
            <a:ext cx="4539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www.google.com</a:t>
            </a:r>
            <a:r>
              <a:rPr lang="en-US" sz="2400" dirty="0">
                <a:hlinkClick r:id="rId2"/>
              </a:rPr>
              <a:t>/#q=chair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73" y="928853"/>
            <a:ext cx="7043881" cy="358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8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Difficulty Update</a:t>
            </a:r>
          </a:p>
          <a:p>
            <a:pPr marL="0" indent="0">
              <a:buNone/>
            </a:pPr>
            <a:r>
              <a:rPr lang="en-US" b="1" dirty="0"/>
              <a:t>Project 2: Part </a:t>
            </a:r>
            <a:r>
              <a:rPr lang="en-US" b="1" dirty="0" smtClean="0"/>
              <a:t>2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Superfish</a:t>
            </a:r>
            <a:r>
              <a:rPr lang="en-US" b="1" dirty="0" smtClean="0">
                <a:solidFill>
                  <a:srgbClr val="FF0000"/>
                </a:solidFill>
              </a:rPr>
              <a:t> Calamity!</a:t>
            </a:r>
          </a:p>
          <a:p>
            <a:pPr marL="0" indent="0">
              <a:buNone/>
            </a:pPr>
            <a:r>
              <a:rPr lang="en-US" b="1" dirty="0" smtClean="0"/>
              <a:t>(Attacks on </a:t>
            </a:r>
            <a:r>
              <a:rPr lang="en-US" b="1" dirty="0" err="1" smtClean="0"/>
              <a:t>Blockchain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19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9800" y="799920"/>
              <a:ext cx="7986600" cy="373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790560"/>
                <a:ext cx="8005680" cy="37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44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20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i="1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284" y="2412945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360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3600" dirty="0" smtClean="0"/>
              <a:t>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23880" y="1871640"/>
              <a:ext cx="2638800" cy="97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520" y="1861920"/>
                <a:ext cx="265752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798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6" y="122433"/>
            <a:ext cx="5967959" cy="464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447880" y="2556040"/>
            <a:ext cx="430059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2-22 at 5.1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0" y="97403"/>
            <a:ext cx="6940607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1668" y="4567208"/>
            <a:ext cx="190308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$1499 for 1 year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400550"/>
            <a:ext cx="70464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$399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Shot 2015-02-22 at 5.17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" y="189516"/>
            <a:ext cx="7028503" cy="485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5-02-22 at 5.2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43000"/>
            <a:ext cx="85979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9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28600" y="133350"/>
            <a:ext cx="5156633" cy="314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85950"/>
            <a:ext cx="5248656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34" y="2190750"/>
            <a:ext cx="4915061" cy="278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2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730188"/>
          </a:xfrm>
        </p:spPr>
        <p:txBody>
          <a:bodyPr>
            <a:noAutofit/>
          </a:bodyPr>
          <a:lstStyle/>
          <a:p>
            <a:r>
              <a:rPr lang="en-US" sz="5400" dirty="0" smtClean="0"/>
              <a:t>How could </a:t>
            </a:r>
            <a:r>
              <a:rPr lang="en-US" sz="5400" dirty="0" err="1" smtClean="0"/>
              <a:t>SuperFish</a:t>
            </a:r>
            <a:r>
              <a:rPr lang="en-US" sz="5400" dirty="0" smtClean="0"/>
              <a:t> insert ads in SSL traffic? 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2" y="1936167"/>
            <a:ext cx="5129377" cy="261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9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Screen Shot 2015-02-22 at 6.58.5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248682"/>
            <a:ext cx="5457052" cy="396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15606" y="4397931"/>
            <a:ext cx="514857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Reminder: do not launch DDOS attacks on </a:t>
            </a:r>
            <a:r>
              <a:rPr lang="en-US" dirty="0" err="1" smtClean="0"/>
              <a:t>PointCoin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Profitability (?) of SP20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" y="1063229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240557" y="223936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124468"/>
            <a:ext cx="3429000" cy="4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33800" y="133350"/>
            <a:ext cx="52447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Internet </a:t>
            </a:r>
            <a:r>
              <a:rPr lang="en-US" dirty="0"/>
              <a:t>explorer connects to a web server on port 443 using SSL. The data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Komodia’s</a:t>
            </a:r>
            <a:r>
              <a:rPr lang="en-US" dirty="0" smtClean="0"/>
              <a:t> </a:t>
            </a:r>
            <a:r>
              <a:rPr lang="en-US" dirty="0"/>
              <a:t>SSL hijacker intercepts the communication and redirects it to </a:t>
            </a:r>
            <a:r>
              <a:rPr lang="en-US" dirty="0" err="1"/>
              <a:t>Komodia’s</a:t>
            </a:r>
            <a:r>
              <a:rPr lang="en-US" dirty="0"/>
              <a:t> Redirector. The channel between the SSL hijacker and the Redirector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this stage, </a:t>
            </a:r>
            <a:r>
              <a:rPr lang="en-US" dirty="0" err="1"/>
              <a:t>Komodia’s</a:t>
            </a:r>
            <a:r>
              <a:rPr lang="en-US" dirty="0"/>
              <a:t> Redirector can shape the traffic, block it, or redirect it to another </a:t>
            </a:r>
            <a:r>
              <a:rPr lang="en-US" dirty="0" smtClean="0"/>
              <a:t>website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 </a:t>
            </a:r>
            <a:r>
              <a:rPr lang="en-US" dirty="0"/>
              <a:t>between the Redirector and the website is encrypted using SSL.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/>
              <a:t>data received from the website can be again modified and/or blocked. When data manipulation is done, it is forwarded again to Internet explorer.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displays the SSL lock, and the session will not display any “Certificate warnings”.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4552950"/>
            <a:ext cx="80389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http://www.komodia.com/products/komodias-ssl-</a:t>
            </a:r>
            <a:r>
              <a:rPr lang="en-US" dirty="0" smtClean="0">
                <a:hlinkClick r:id="rId4"/>
              </a:rPr>
              <a:t>decoderdigestor</a:t>
            </a:r>
            <a:r>
              <a:rPr lang="en-US" dirty="0" smtClean="0"/>
              <a:t> (in 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757680" y="2885760"/>
              <a:ext cx="348120" cy="154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7960" y="2876400"/>
                <a:ext cx="367200" cy="15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7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30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280" y="976320"/>
              <a:ext cx="7539120" cy="356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20" y="966600"/>
                <a:ext cx="7557840" cy="35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84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Screen Shot 2015-02-22 at 7.26.5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3" y="-319734"/>
            <a:ext cx="6650156" cy="64909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295800" y="1200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440" y="1190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4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Starts Now</a:t>
            </a:r>
          </a:p>
          <a:p>
            <a:pPr marL="0" indent="0">
              <a:buNone/>
            </a:pPr>
            <a:r>
              <a:rPr lang="en-US" b="1" dirty="0" smtClean="0"/>
              <a:t>	Due Thursday 5 March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Quiz Wednesday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3724" y="4492000"/>
            <a:ext cx="4384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bitcoinwisdom.com</a:t>
            </a:r>
            <a:r>
              <a:rPr lang="en-US" dirty="0"/>
              <a:t>/</a:t>
            </a:r>
            <a:r>
              <a:rPr lang="en-US" dirty="0" err="1"/>
              <a:t>bitcoin</a:t>
            </a:r>
            <a:r>
              <a:rPr lang="en-US" dirty="0"/>
              <a:t>/difficulty</a:t>
            </a:r>
          </a:p>
        </p:txBody>
      </p:sp>
      <p:pic>
        <p:nvPicPr>
          <p:cNvPr id="5" name="Picture 4" descr="Screen Shot 2015-02-23 at 6.53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3" y="192798"/>
            <a:ext cx="5380320" cy="41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04800" y="971640"/>
              <a:ext cx="3353400" cy="115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440" y="961920"/>
                <a:ext cx="3372120" cy="11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6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18920" y="423720"/>
              <a:ext cx="7534800" cy="4315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560" y="414360"/>
                <a:ext cx="7553520" cy="43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4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</a:t>
            </a:r>
            <a:r>
              <a:rPr lang="en-US" b="1" dirty="0" smtClean="0"/>
              <a:t>0.13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3028950"/>
            <a:ext cx="302478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cumulative_income(7)</a:t>
            </a:r>
          </a:p>
          <a:p>
            <a:r>
              <a:rPr lang="ro-RO" dirty="0"/>
              <a:t>239.03863987346259</a:t>
            </a:r>
          </a:p>
          <a:p>
            <a:r>
              <a:rPr lang="ro-RO" dirty="0"/>
              <a:t>&gt;&gt;&gt; cumulative_income(8)</a:t>
            </a:r>
          </a:p>
          <a:p>
            <a:r>
              <a:rPr lang="ro-RO" dirty="0"/>
              <a:t>234.54128929077427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77319" y="2724150"/>
            <a:ext cx="9084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 13%: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610160" y="4176720"/>
              <a:ext cx="143280" cy="571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0440" y="4167360"/>
                <a:ext cx="16236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7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  <p:pic>
        <p:nvPicPr>
          <p:cNvPr id="5" name="Picture 4" descr="Screen Shot 2015-02-23 at 8.30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8" y="1276350"/>
            <a:ext cx="6796826" cy="360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21053" y="1223058"/>
            <a:ext cx="225178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morning (Feb 23):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76600" y="2762280"/>
              <a:ext cx="2181600" cy="36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7240" y="2752920"/>
                <a:ext cx="220032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1349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4" y="238376"/>
            <a:ext cx="6030174" cy="68933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800" dirty="0" err="1" smtClean="0"/>
              <a:t>PointCoin</a:t>
            </a:r>
            <a:r>
              <a:rPr lang="en-US" sz="4800" dirty="0" smtClean="0"/>
              <a:t> Difficulty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33960" y="833400"/>
              <a:ext cx="928800" cy="216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4240" y="823680"/>
                <a:ext cx="948240" cy="21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3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0E6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22702</TotalTime>
  <Words>1212</Words>
  <Application>Microsoft Macintosh PowerPoint</Application>
  <PresentationFormat>On-screen Show (16:9)</PresentationFormat>
  <Paragraphs>265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Plan for Today</vt:lpstr>
      <vt:lpstr>Last Class: Profitability (?) of SP20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PointCoin Difficulty</vt:lpstr>
      <vt:lpstr>PowerPoint Presentation</vt:lpstr>
      <vt:lpstr>Project 2</vt:lpstr>
      <vt:lpstr>Rules</vt:lpstr>
      <vt:lpstr>PowerPoint Presentation</vt:lpstr>
      <vt:lpstr>Opportunities</vt:lpstr>
      <vt:lpstr>Do Something Else!</vt:lpstr>
      <vt:lpstr>What Happened with Lenovo?</vt:lpstr>
      <vt:lpstr>PowerPoint Presentation</vt:lpstr>
      <vt:lpstr>PowerPoint Presentation</vt:lpstr>
      <vt:lpstr>PowerPoint Presentation</vt:lpstr>
      <vt:lpstr>SSL (Secure Sockets Layer)</vt:lpstr>
      <vt:lpstr>SSL (Secure Sockets Layer)</vt:lpstr>
      <vt:lpstr>PowerPoint Presentation</vt:lpstr>
      <vt:lpstr>Certificates</vt:lpstr>
      <vt:lpstr>PowerPoint Presentation</vt:lpstr>
      <vt:lpstr>PowerPoint Presentation</vt:lpstr>
      <vt:lpstr>PowerPoint Presentation</vt:lpstr>
      <vt:lpstr>PowerPoint Presentation</vt:lpstr>
      <vt:lpstr>How could SuperFish insert ads in SSL traffic? </vt:lpstr>
      <vt:lpstr>PowerPoint Presentation</vt:lpstr>
      <vt:lpstr>PowerPoint Presentation</vt:lpstr>
      <vt:lpstr>SSL (Secure Sockets Layer)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263</cp:revision>
  <cp:lastPrinted>2015-02-23T18:33:49Z</cp:lastPrinted>
  <dcterms:created xsi:type="dcterms:W3CDTF">2015-01-10T23:57:16Z</dcterms:created>
  <dcterms:modified xsi:type="dcterms:W3CDTF">2015-02-23T23:56:47Z</dcterms:modified>
</cp:coreProperties>
</file>